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ink/ink1.xml" ContentType="application/inkml+xml"/>
  <Override PartName="/ppt/notesSlides/notesSlide10.xml" ContentType="application/vnd.openxmlformats-officedocument.presentationml.notesSlide+xml"/>
  <Override PartName="/ppt/ink/ink2.xml" ContentType="application/inkml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 autoCompressPictures="0">
  <p:sldMasterIdLst>
    <p:sldMasterId id="2147483696" r:id="rId4"/>
  </p:sldMasterIdLst>
  <p:notesMasterIdLst>
    <p:notesMasterId r:id="rId46"/>
  </p:notesMasterIdLst>
  <p:handoutMasterIdLst>
    <p:handoutMasterId r:id="rId47"/>
  </p:handoutMasterIdLst>
  <p:sldIdLst>
    <p:sldId id="364" r:id="rId5"/>
    <p:sldId id="268" r:id="rId6"/>
    <p:sldId id="371" r:id="rId7"/>
    <p:sldId id="345" r:id="rId8"/>
    <p:sldId id="363" r:id="rId9"/>
    <p:sldId id="367" r:id="rId10"/>
    <p:sldId id="349" r:id="rId11"/>
    <p:sldId id="361" r:id="rId12"/>
    <p:sldId id="362" r:id="rId13"/>
    <p:sldId id="347" r:id="rId14"/>
    <p:sldId id="354" r:id="rId15"/>
    <p:sldId id="355" r:id="rId16"/>
    <p:sldId id="360" r:id="rId17"/>
    <p:sldId id="344" r:id="rId18"/>
    <p:sldId id="351" r:id="rId19"/>
    <p:sldId id="353" r:id="rId20"/>
    <p:sldId id="370" r:id="rId21"/>
    <p:sldId id="359" r:id="rId22"/>
    <p:sldId id="358" r:id="rId23"/>
    <p:sldId id="357" r:id="rId24"/>
    <p:sldId id="356" r:id="rId25"/>
    <p:sldId id="336" r:id="rId26"/>
    <p:sldId id="352" r:id="rId27"/>
    <p:sldId id="374" r:id="rId28"/>
    <p:sldId id="378" r:id="rId29"/>
    <p:sldId id="379" r:id="rId30"/>
    <p:sldId id="375" r:id="rId31"/>
    <p:sldId id="376" r:id="rId32"/>
    <p:sldId id="377" r:id="rId33"/>
    <p:sldId id="380" r:id="rId34"/>
    <p:sldId id="372" r:id="rId35"/>
    <p:sldId id="368" r:id="rId36"/>
    <p:sldId id="381" r:id="rId37"/>
    <p:sldId id="382" r:id="rId38"/>
    <p:sldId id="383" r:id="rId39"/>
    <p:sldId id="365" r:id="rId40"/>
    <p:sldId id="350" r:id="rId41"/>
    <p:sldId id="369" r:id="rId42"/>
    <p:sldId id="334" r:id="rId43"/>
    <p:sldId id="316" r:id="rId44"/>
    <p:sldId id="366" r:id="rId4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Video" id="{F130ED31-2000-5A49-9A14-F58C27B5A9DA}">
          <p14:sldIdLst>
            <p14:sldId id="364"/>
          </p14:sldIdLst>
        </p14:section>
        <p14:section name="Images" id="{D2D48DED-8588-4842-9DD4-2AD53D3A16FB}">
          <p14:sldIdLst>
            <p14:sldId id="268"/>
            <p14:sldId id="371"/>
            <p14:sldId id="345"/>
            <p14:sldId id="363"/>
            <p14:sldId id="367"/>
            <p14:sldId id="349"/>
            <p14:sldId id="361"/>
            <p14:sldId id="362"/>
            <p14:sldId id="347"/>
            <p14:sldId id="354"/>
            <p14:sldId id="355"/>
            <p14:sldId id="360"/>
            <p14:sldId id="344"/>
            <p14:sldId id="351"/>
            <p14:sldId id="353"/>
            <p14:sldId id="370"/>
            <p14:sldId id="359"/>
            <p14:sldId id="358"/>
            <p14:sldId id="357"/>
            <p14:sldId id="356"/>
            <p14:sldId id="336"/>
            <p14:sldId id="352"/>
            <p14:sldId id="374"/>
            <p14:sldId id="378"/>
            <p14:sldId id="379"/>
            <p14:sldId id="375"/>
            <p14:sldId id="376"/>
            <p14:sldId id="377"/>
            <p14:sldId id="380"/>
            <p14:sldId id="372"/>
            <p14:sldId id="368"/>
            <p14:sldId id="381"/>
            <p14:sldId id="382"/>
            <p14:sldId id="383"/>
            <p14:sldId id="365"/>
          </p14:sldIdLst>
        </p14:section>
        <p14:section name="Audio" id="{308310E7-6A47-7B44-91EE-AF3B5AAC2268}">
          <p14:sldIdLst/>
        </p14:section>
        <p14:section name="Zoom &amp; Team Meetings" id="{8BE2C7E7-9CDD-3A49-A987-AF18999501F4}">
          <p14:sldIdLst>
            <p14:sldId id="350"/>
            <p14:sldId id="369"/>
          </p14:sldIdLst>
        </p14:section>
        <p14:section name="Demo Presentation" id="{246746C2-344D-704D-8C19-AA95E3A8C007}">
          <p14:sldIdLst>
            <p14:sldId id="334"/>
            <p14:sldId id="316"/>
            <p14:sldId id="36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392" userDrawn="1">
          <p15:clr>
            <a:srgbClr val="A4A3A4"/>
          </p15:clr>
        </p15:guide>
        <p15:guide id="2" pos="7056" userDrawn="1">
          <p15:clr>
            <a:srgbClr val="A4A3A4"/>
          </p15:clr>
        </p15:guide>
        <p15:guide id="3" orient="horz" pos="316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  <p188:author id="{8272E314-EA29-7F02-3A13-DCE4B6405776}" name="Mike Lederer" initials="ML" userId="00ebd8aa27651387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2600"/>
    <a:srgbClr val="FF9300"/>
    <a:srgbClr val="FF9230"/>
    <a:srgbClr val="FFFC00"/>
    <a:srgbClr val="00FA00"/>
    <a:srgbClr val="FF40FF"/>
    <a:srgbClr val="FFFC40"/>
    <a:srgbClr val="FF2F92"/>
    <a:srgbClr val="3CD3FE"/>
    <a:srgbClr val="00FD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9DCAF9ED-07DC-4A11-8D7F-57B35C25682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3201" autoAdjust="0"/>
    <p:restoredTop sz="86370" autoAdjust="0"/>
  </p:normalViewPr>
  <p:slideViewPr>
    <p:cSldViewPr snapToGrid="0">
      <p:cViewPr varScale="1">
        <p:scale>
          <a:sx n="66" d="100"/>
          <a:sy n="66" d="100"/>
        </p:scale>
        <p:origin x="224" y="1168"/>
      </p:cViewPr>
      <p:guideLst>
        <p:guide orient="horz" pos="1392"/>
        <p:guide pos="7056"/>
        <p:guide orient="horz" pos="3168"/>
      </p:guideLst>
    </p:cSldViewPr>
  </p:slideViewPr>
  <p:outlineViewPr>
    <p:cViewPr>
      <p:scale>
        <a:sx n="33" d="100"/>
        <a:sy n="33" d="100"/>
      </p:scale>
      <p:origin x="0" y="-222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102" d="100"/>
          <a:sy n="102" d="100"/>
        </p:scale>
        <p:origin x="3856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handoutMaster" Target="handoutMasters/handoutMaster1.xml"/><Relationship Id="rId50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presProps" Target="presProps.xml"/><Relationship Id="rId8" Type="http://schemas.openxmlformats.org/officeDocument/2006/relationships/slide" Target="slides/slide4.xml"/><Relationship Id="rId51" Type="http://schemas.openxmlformats.org/officeDocument/2006/relationships/tableStyles" Target="tableStyle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0E99E25-5B65-D93A-3010-8B947D67E65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DAEB28A-33CC-6CF5-1214-F2C3205F679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888634-FBA9-41D6-8B35-EE3A7D816B7C}" type="datetimeFigureOut">
              <a:rPr lang="en-US" smtClean="0"/>
              <a:t>10/6/26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3D63414-6160-FF79-B3F6-CD615625C84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83E93F-BDEC-C5F7-2553-8324882C419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7C78D2-97D1-4B37-BDD1-08A09BD4CA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91359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7T04:06:33.572"/>
    </inkml:context>
    <inkml:brush xml:id="br0">
      <inkml:brushProperty name="width" value="0.3" units="cm"/>
      <inkml:brushProperty name="height" value="0.6" units="cm"/>
      <inkml:brushProperty name="tip" value="rectangle"/>
      <inkml:brushProperty name="rasterOp" value="maskPen"/>
      <inkml:brushProperty name="ignorePressure" value="1"/>
    </inkml:brush>
  </inkml:definitions>
  <inkml:trace contextRef="#ctx0" brushRef="#br0">0 0 0,'4594'0'0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9T03:11:39.872"/>
    </inkml:context>
    <inkml:brush xml:id="br0">
      <inkml:brushProperty name="width" value="0.3" units="cm"/>
      <inkml:brushProperty name="height" value="0.6" units="cm"/>
      <inkml:brushProperty name="tip" value="rectangle"/>
      <inkml:brushProperty name="rasterOp" value="maskPen"/>
      <inkml:brushProperty name="ignorePressure" value="1"/>
    </inkml:brush>
  </inkml:definitions>
  <inkml:trace contextRef="#ctx0" brushRef="#br0">1 73 0,'5115'-70'0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A28068-AFBD-4979-B752-9EB6F90B1386}" type="datetimeFigureOut">
              <a:rPr lang="en-US" smtClean="0"/>
              <a:t>10/6/26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939589-3E79-4C82-AA4A-FE78234FAA5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49689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Video Test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39589-3E79-4C82-AA4A-FE78234FAA59}" type="slidenum">
              <a:rPr lang="en-US" smtClean="0"/>
              <a:t>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11163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39589-3E79-4C82-AA4A-FE78234FAA59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06316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6CD33-4337-4529-948A-94F6960B2374}" type="slidenum">
              <a:rPr lang="en-US" smtClean="0"/>
              <a:pPr/>
              <a:t>3</a:t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Phillips Test Pattern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39589-3E79-4C82-AA4A-FE78234FAA59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75671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>
                <a:effectLst/>
                <a:latin typeface="Segoe UI" panose="020B0502040204020203" pitchFamily="34" charset="0"/>
              </a:rPr>
              <a:t>Full HD 1920x1080 Test Pattern</a:t>
            </a:r>
            <a:endParaRPr lang="en-US" sz="1800" dirty="0">
              <a:effectLst/>
              <a:latin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39589-3E79-4C82-AA4A-FE78234FAA59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49150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effectLst/>
                <a:latin typeface="Segoe UI" panose="020B0502040204020203" pitchFamily="34" charset="0"/>
              </a:rPr>
              <a:t>Inverted Full HD 1920x1080 Test Pattern with Cross Hatch</a:t>
            </a:r>
            <a:endParaRPr lang="en-US" sz="1200" dirty="0">
              <a:effectLst/>
              <a:latin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39589-3E79-4C82-AA4A-FE78234FAA59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68642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effectLst/>
                <a:latin typeface="Segoe UI" panose="020B0502040204020203" pitchFamily="34" charset="0"/>
              </a:rPr>
              <a:t>Full HD 1920x1080 Test Pattern with Cross Hatch</a:t>
            </a:r>
            <a:endParaRPr lang="en-US" sz="1200" dirty="0">
              <a:effectLst/>
              <a:latin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39589-3E79-4C82-AA4A-FE78234FAA59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25157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>
                <a:effectLst/>
                <a:latin typeface="Segoe UI" panose="020B0502040204020203" pitchFamily="34" charset="0"/>
              </a:rPr>
              <a:t>Full HD 1920x1080 Test Pattern with Cross Hatch &amp; Color Bar</a:t>
            </a:r>
            <a:endParaRPr lang="en-US" sz="1800" dirty="0">
              <a:effectLst/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39589-3E79-4C82-AA4A-FE78234FAA59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56034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Convergence Test Pattern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39589-3E79-4C82-AA4A-FE78234FAA59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890943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1920x1080 Custom Test Pattern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39589-3E79-4C82-AA4A-FE78234FAA59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965662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Alteka.Solutions</a:t>
            </a:r>
            <a:r>
              <a:rPr lang="en-US" dirty="0"/>
              <a:t> Test Pattern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39589-3E79-4C82-AA4A-FE78234FAA59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927511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6CD33-4337-4529-948A-94F6960B2374}" type="slidenum">
              <a:rPr lang="en-US" smtClean="0"/>
              <a:pPr/>
              <a:t>13</a:t>
            </a:fld>
            <a:endParaRPr 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16X9 Color Bars 100%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39589-3E79-4C82-AA4A-FE78234FAA59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119427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Color Pinwheel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39589-3E79-4C82-AA4A-FE78234FAA59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11317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Blank White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39589-3E79-4C82-AA4A-FE78234FAA59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092472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Whites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39589-3E79-4C82-AA4A-FE78234FAA59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200252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Blacks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39589-3E79-4C82-AA4A-FE78234FAA59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70092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Black &amp; White Gradient Steps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39589-3E79-4C82-AA4A-FE78234FAA59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102104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6CD33-4337-4529-948A-94F6960B2374}" type="slidenum">
              <a:rPr lang="en-US" smtClean="0"/>
              <a:pPr/>
              <a:t>21</a:t>
            </a:fld>
            <a:endParaRPr lang="en-US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DCCAB1-1F91-3AA2-8829-F8B462C207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A04E247-BDB2-3C0B-231E-7B4045AEA6C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FE99611-D161-1616-B19C-3595AC21E80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Green Screen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7D70F6-5B11-6F81-974C-FF9FFE15D56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939589-3E79-4C82-AA4A-FE78234FAA5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60490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F9AEB3-50FD-CB02-7F7F-A2E7EE1427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3727891-CF2E-9DE8-1760-957A69A8564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E7B5806-A054-797B-831E-E7AA65E3D5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Blue Screen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955D95-C81F-60EB-4FFF-CA19E8A7E0A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939589-3E79-4C82-AA4A-FE78234FAA5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990500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B1E4B0-97E0-4C10-E841-8B2FD966CD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DC6B437-752E-A2C9-B636-D2CA1C534C3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F96BDF5-7B6B-DAAB-2DF2-6138F58F14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Cyan Screen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5D761F-1D0C-2DD4-20CE-B2EA11695E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939589-3E79-4C82-AA4A-FE78234FAA5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0702648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6F9935-C01F-7715-D1FC-4067B0B0C9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3699585-C0CC-421D-F703-3B029DC496A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BF81BF9-B816-11E0-3DD5-99F619D436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Magenta Screen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883AEF-7F4D-A5CA-1D5D-D2EBE820C4F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939589-3E79-4C82-AA4A-FE78234FAA5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674551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E0303C-4785-8C20-ECDA-A5041C2631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8C481CC-3506-026E-A1A4-5873260DB26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6095507-5A27-1EC5-1302-B9FC7E8227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Red Screen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4B8946-A824-5726-8BEF-97067668F73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939589-3E79-4C82-AA4A-FE78234FAA5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6646960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9C74E8-F616-5273-344E-34B2B28087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EF043B9-0BF4-D588-A6C2-1DFAEB555F3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D32AD8E-B470-CD9F-66C5-DCC6CD048C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Yellow Screen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4C512A-57A8-0C03-446C-1A07E7C6B1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939589-3E79-4C82-AA4A-FE78234FAA5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8727589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66F1B1-3AD2-EFF3-C071-EB76921A16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F9220AF-B4A8-F6CB-7520-F335817DF22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CE75AB2-6D91-CF1B-8871-0D27E5EF1D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White Screen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9863B5-8F9F-0893-6297-9CA5D02B225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939589-3E79-4C82-AA4A-FE78234FAA5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7262128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F77952-F3D7-CB75-20BB-3E0E4CFA47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5F042E1-3D88-8157-34B0-DA6340EE864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61F9714-313A-BCB0-1EB9-34A7DC72D1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Black/Green Screen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65E8B0-53E3-1DDF-2C0F-9901C19C432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939589-3E79-4C82-AA4A-FE78234FAA5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6049027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4:3 No Signal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39589-3E79-4C82-AA4A-FE78234FAA59}" type="slidenum">
              <a:rPr lang="en-US" smtClean="0"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412574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39589-3E79-4C82-AA4A-FE78234FAA59}" type="slidenum">
              <a:rPr lang="en-US" smtClean="0"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14067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9B552E-F07B-82E1-4D0F-3AB33ED1B4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B137298-0BCC-F4F7-D195-9C658229EE3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4F9EE54-C1EE-A8AD-68DC-44EA2C1337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8FB343-A945-6DAB-5A9E-13EA05B18F2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39589-3E79-4C82-AA4A-FE78234FAA59}" type="slidenum">
              <a:rPr lang="en-US" smtClean="0"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203190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65458D-11C3-29BA-F177-C7C8724EF1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3C569CF-D203-690B-53D0-0F07924C12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41F1AD7-A135-BA8F-DFC5-1A015745A4D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6ABDC4-AB30-F3D0-7C53-D0E835EC2A5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939589-3E79-4C82-AA4A-FE78234FAA5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8379929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Zoom &amp; Microsoft Teams Test Links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39589-3E79-4C82-AA4A-FE78234FAA59}" type="slidenum">
              <a:rPr lang="en-US" smtClean="0"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251934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Graphics 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39589-3E79-4C82-AA4A-FE78234FAA59}" type="slidenum">
              <a:rPr lang="en-US" smtClean="0"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179619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Graphics 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39589-3E79-4C82-AA4A-FE78234FAA59}" type="slidenum">
              <a:rPr lang="en-US" smtClean="0"/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677340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Company Logo with Earth background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39589-3E79-4C82-AA4A-FE78234FAA59}" type="slidenum">
              <a:rPr lang="en-US" smtClean="0"/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88131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Slide">
    <p:bg>
      <p:bgPr>
        <a:gradFill>
          <a:gsLst>
            <a:gs pos="100000">
              <a:schemeClr val="accent4"/>
            </a:gs>
            <a:gs pos="0">
              <a:schemeClr val="accent2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40AAD-80AF-40E7-BE3F-43D32FC68E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80159" y="357809"/>
            <a:ext cx="7983110" cy="3080335"/>
          </a:xfrm>
        </p:spPr>
        <p:txBody>
          <a:bodyPr lIns="0" tIns="0" rIns="0" bIns="0" anchor="b"/>
          <a:lstStyle>
            <a:lvl1pPr algn="l">
              <a:lnSpc>
                <a:spcPts val="5400"/>
              </a:lnSpc>
              <a:defRPr sz="5400" b="1" i="0" cap="all" spc="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E825845-66DD-4B77-A729-CD97D156FE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280160" y="3496322"/>
            <a:ext cx="0" cy="3352800"/>
          </a:xfrm>
          <a:prstGeom prst="line">
            <a:avLst/>
          </a:prstGeom>
          <a:ln w="254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3">
            <a:extLst>
              <a:ext uri="{FF2B5EF4-FFF2-40B4-BE49-F238E27FC236}">
                <a16:creationId xmlns:a16="http://schemas.microsoft.com/office/drawing/2014/main" id="{22749162-63A5-5BF9-895E-B0577A6C47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8161510" y="2744546"/>
            <a:ext cx="465456" cy="581432"/>
            <a:chOff x="7843462" y="2744546"/>
            <a:chExt cx="465456" cy="581432"/>
          </a:xfrm>
        </p:grpSpPr>
        <p:sp>
          <p:nvSpPr>
            <p:cNvPr id="19" name="Graphic 12">
              <a:extLst>
                <a:ext uri="{FF2B5EF4-FFF2-40B4-BE49-F238E27FC236}">
                  <a16:creationId xmlns:a16="http://schemas.microsoft.com/office/drawing/2014/main" id="{818B4386-1FCF-4ACE-BE25-AF9CC5E2256F}"/>
                </a:ext>
              </a:extLst>
            </p:cNvPr>
            <p:cNvSpPr/>
            <p:nvPr userDrawn="1"/>
          </p:nvSpPr>
          <p:spPr>
            <a:xfrm>
              <a:off x="8217780" y="2973840"/>
              <a:ext cx="91138" cy="91138"/>
            </a:xfrm>
            <a:custGeom>
              <a:avLst/>
              <a:gdLst>
                <a:gd name="connsiteX0" fmla="*/ 91138 w 91138"/>
                <a:gd name="connsiteY0" fmla="*/ 45569 h 91138"/>
                <a:gd name="connsiteX1" fmla="*/ 45569 w 91138"/>
                <a:gd name="connsiteY1" fmla="*/ 91138 h 91138"/>
                <a:gd name="connsiteX2" fmla="*/ 0 w 91138"/>
                <a:gd name="connsiteY2" fmla="*/ 45569 h 91138"/>
                <a:gd name="connsiteX3" fmla="*/ 45569 w 91138"/>
                <a:gd name="connsiteY3" fmla="*/ 0 h 91138"/>
                <a:gd name="connsiteX4" fmla="*/ 91138 w 91138"/>
                <a:gd name="connsiteY4" fmla="*/ 45569 h 91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138" h="91138">
                  <a:moveTo>
                    <a:pt x="91138" y="45569"/>
                  </a:moveTo>
                  <a:cubicBezTo>
                    <a:pt x="91138" y="70736"/>
                    <a:pt x="70736" y="91138"/>
                    <a:pt x="45569" y="91138"/>
                  </a:cubicBezTo>
                  <a:cubicBezTo>
                    <a:pt x="20402" y="91138"/>
                    <a:pt x="0" y="70736"/>
                    <a:pt x="0" y="45569"/>
                  </a:cubicBezTo>
                  <a:cubicBezTo>
                    <a:pt x="0" y="20402"/>
                    <a:pt x="20402" y="0"/>
                    <a:pt x="45569" y="0"/>
                  </a:cubicBezTo>
                  <a:cubicBezTo>
                    <a:pt x="70736" y="0"/>
                    <a:pt x="91138" y="20402"/>
                    <a:pt x="91138" y="45569"/>
                  </a:cubicBezTo>
                  <a:close/>
                </a:path>
              </a:pathLst>
            </a:custGeom>
            <a:solidFill>
              <a:schemeClr val="bg1"/>
            </a:solidFill>
            <a:ln w="4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1" name="Graphic 13">
              <a:extLst>
                <a:ext uri="{FF2B5EF4-FFF2-40B4-BE49-F238E27FC236}">
                  <a16:creationId xmlns:a16="http://schemas.microsoft.com/office/drawing/2014/main" id="{19319560-50ED-4963-A2CF-74663239D426}"/>
                </a:ext>
              </a:extLst>
            </p:cNvPr>
            <p:cNvSpPr/>
            <p:nvPr userDrawn="1"/>
          </p:nvSpPr>
          <p:spPr>
            <a:xfrm>
              <a:off x="7859002" y="2744546"/>
              <a:ext cx="139038" cy="139038"/>
            </a:xfrm>
            <a:custGeom>
              <a:avLst/>
              <a:gdLst>
                <a:gd name="connsiteX0" fmla="*/ 129601 w 139038"/>
                <a:gd name="connsiteY0" fmla="*/ 60082 h 139038"/>
                <a:gd name="connsiteX1" fmla="*/ 78956 w 139038"/>
                <a:gd name="connsiteY1" fmla="*/ 60082 h 139038"/>
                <a:gd name="connsiteX2" fmla="*/ 78956 w 139038"/>
                <a:gd name="connsiteY2" fmla="*/ 9437 h 139038"/>
                <a:gd name="connsiteX3" fmla="*/ 69519 w 139038"/>
                <a:gd name="connsiteY3" fmla="*/ 0 h 139038"/>
                <a:gd name="connsiteX4" fmla="*/ 60082 w 139038"/>
                <a:gd name="connsiteY4" fmla="*/ 9437 h 139038"/>
                <a:gd name="connsiteX5" fmla="*/ 60082 w 139038"/>
                <a:gd name="connsiteY5" fmla="*/ 60082 h 139038"/>
                <a:gd name="connsiteX6" fmla="*/ 9437 w 139038"/>
                <a:gd name="connsiteY6" fmla="*/ 60082 h 139038"/>
                <a:gd name="connsiteX7" fmla="*/ 0 w 139038"/>
                <a:gd name="connsiteY7" fmla="*/ 69519 h 139038"/>
                <a:gd name="connsiteX8" fmla="*/ 9437 w 139038"/>
                <a:gd name="connsiteY8" fmla="*/ 78956 h 139038"/>
                <a:gd name="connsiteX9" fmla="*/ 60082 w 139038"/>
                <a:gd name="connsiteY9" fmla="*/ 78956 h 139038"/>
                <a:gd name="connsiteX10" fmla="*/ 60082 w 139038"/>
                <a:gd name="connsiteY10" fmla="*/ 129601 h 139038"/>
                <a:gd name="connsiteX11" fmla="*/ 69519 w 139038"/>
                <a:gd name="connsiteY11" fmla="*/ 139038 h 139038"/>
                <a:gd name="connsiteX12" fmla="*/ 78956 w 139038"/>
                <a:gd name="connsiteY12" fmla="*/ 129601 h 139038"/>
                <a:gd name="connsiteX13" fmla="*/ 78956 w 139038"/>
                <a:gd name="connsiteY13" fmla="*/ 78956 h 139038"/>
                <a:gd name="connsiteX14" fmla="*/ 129601 w 139038"/>
                <a:gd name="connsiteY14" fmla="*/ 78956 h 139038"/>
                <a:gd name="connsiteX15" fmla="*/ 139038 w 139038"/>
                <a:gd name="connsiteY15" fmla="*/ 69519 h 139038"/>
                <a:gd name="connsiteX16" fmla="*/ 129601 w 139038"/>
                <a:gd name="connsiteY16" fmla="*/ 60082 h 139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9038" h="139038">
                  <a:moveTo>
                    <a:pt x="129601" y="60082"/>
                  </a:moveTo>
                  <a:lnTo>
                    <a:pt x="78956" y="60082"/>
                  </a:lnTo>
                  <a:lnTo>
                    <a:pt x="78956" y="9437"/>
                  </a:lnTo>
                  <a:cubicBezTo>
                    <a:pt x="78956" y="4225"/>
                    <a:pt x="74731" y="0"/>
                    <a:pt x="69519" y="0"/>
                  </a:cubicBezTo>
                  <a:cubicBezTo>
                    <a:pt x="64307" y="0"/>
                    <a:pt x="60082" y="4225"/>
                    <a:pt x="60082" y="9437"/>
                  </a:cubicBezTo>
                  <a:lnTo>
                    <a:pt x="60082" y="60082"/>
                  </a:lnTo>
                  <a:lnTo>
                    <a:pt x="9437" y="60082"/>
                  </a:lnTo>
                  <a:cubicBezTo>
                    <a:pt x="4225" y="60082"/>
                    <a:pt x="0" y="64307"/>
                    <a:pt x="0" y="69519"/>
                  </a:cubicBezTo>
                  <a:cubicBezTo>
                    <a:pt x="0" y="74731"/>
                    <a:pt x="4225" y="78956"/>
                    <a:pt x="9437" y="78956"/>
                  </a:cubicBezTo>
                  <a:lnTo>
                    <a:pt x="60082" y="78956"/>
                  </a:lnTo>
                  <a:lnTo>
                    <a:pt x="60082" y="129601"/>
                  </a:lnTo>
                  <a:cubicBezTo>
                    <a:pt x="60082" y="134813"/>
                    <a:pt x="64307" y="139038"/>
                    <a:pt x="69519" y="139038"/>
                  </a:cubicBezTo>
                  <a:cubicBezTo>
                    <a:pt x="74731" y="139038"/>
                    <a:pt x="78956" y="134813"/>
                    <a:pt x="78956" y="129601"/>
                  </a:cubicBezTo>
                  <a:lnTo>
                    <a:pt x="78956" y="78956"/>
                  </a:lnTo>
                  <a:lnTo>
                    <a:pt x="129601" y="78956"/>
                  </a:lnTo>
                  <a:cubicBezTo>
                    <a:pt x="134813" y="78956"/>
                    <a:pt x="139038" y="74731"/>
                    <a:pt x="139038" y="69519"/>
                  </a:cubicBezTo>
                  <a:cubicBezTo>
                    <a:pt x="139038" y="64307"/>
                    <a:pt x="134813" y="60082"/>
                    <a:pt x="129601" y="60082"/>
                  </a:cubicBezTo>
                  <a:close/>
                </a:path>
              </a:pathLst>
            </a:custGeom>
            <a:solidFill>
              <a:schemeClr val="bg1"/>
            </a:solidFill>
            <a:ln w="6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3" name="Graphic 15">
              <a:extLst>
                <a:ext uri="{FF2B5EF4-FFF2-40B4-BE49-F238E27FC236}">
                  <a16:creationId xmlns:a16="http://schemas.microsoft.com/office/drawing/2014/main" id="{E5ABBDAD-943D-48F3-9C80-B29C48966C79}"/>
                </a:ext>
              </a:extLst>
            </p:cNvPr>
            <p:cNvSpPr/>
            <p:nvPr userDrawn="1"/>
          </p:nvSpPr>
          <p:spPr>
            <a:xfrm>
              <a:off x="7843462" y="3198265"/>
              <a:ext cx="127713" cy="127713"/>
            </a:xfrm>
            <a:custGeom>
              <a:avLst/>
              <a:gdLst>
                <a:gd name="connsiteX0" fmla="*/ 63857 w 127713"/>
                <a:gd name="connsiteY0" fmla="*/ 18874 h 127713"/>
                <a:gd name="connsiteX1" fmla="*/ 108839 w 127713"/>
                <a:gd name="connsiteY1" fmla="*/ 63857 h 127713"/>
                <a:gd name="connsiteX2" fmla="*/ 63857 w 127713"/>
                <a:gd name="connsiteY2" fmla="*/ 108839 h 127713"/>
                <a:gd name="connsiteX3" fmla="*/ 18874 w 127713"/>
                <a:gd name="connsiteY3" fmla="*/ 63857 h 127713"/>
                <a:gd name="connsiteX4" fmla="*/ 63857 w 127713"/>
                <a:gd name="connsiteY4" fmla="*/ 18874 h 127713"/>
                <a:gd name="connsiteX5" fmla="*/ 63857 w 127713"/>
                <a:gd name="connsiteY5" fmla="*/ 0 h 127713"/>
                <a:gd name="connsiteX6" fmla="*/ 0 w 127713"/>
                <a:gd name="connsiteY6" fmla="*/ 63857 h 127713"/>
                <a:gd name="connsiteX7" fmla="*/ 63857 w 127713"/>
                <a:gd name="connsiteY7" fmla="*/ 127713 h 127713"/>
                <a:gd name="connsiteX8" fmla="*/ 127713 w 127713"/>
                <a:gd name="connsiteY8" fmla="*/ 63857 h 127713"/>
                <a:gd name="connsiteX9" fmla="*/ 63857 w 127713"/>
                <a:gd name="connsiteY9" fmla="*/ 0 h 127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7713" h="127713">
                  <a:moveTo>
                    <a:pt x="63857" y="18874"/>
                  </a:moveTo>
                  <a:cubicBezTo>
                    <a:pt x="88700" y="18874"/>
                    <a:pt x="108839" y="39013"/>
                    <a:pt x="108839" y="63857"/>
                  </a:cubicBezTo>
                  <a:cubicBezTo>
                    <a:pt x="108839" y="88700"/>
                    <a:pt x="88700" y="108839"/>
                    <a:pt x="63857" y="108839"/>
                  </a:cubicBezTo>
                  <a:cubicBezTo>
                    <a:pt x="39013" y="108839"/>
                    <a:pt x="18874" y="88700"/>
                    <a:pt x="18874" y="63857"/>
                  </a:cubicBezTo>
                  <a:cubicBezTo>
                    <a:pt x="18898" y="39023"/>
                    <a:pt x="39023" y="18898"/>
                    <a:pt x="63857" y="18874"/>
                  </a:cubicBezTo>
                  <a:moveTo>
                    <a:pt x="63857" y="0"/>
                  </a:moveTo>
                  <a:cubicBezTo>
                    <a:pt x="28590" y="0"/>
                    <a:pt x="0" y="28590"/>
                    <a:pt x="0" y="63857"/>
                  </a:cubicBezTo>
                  <a:cubicBezTo>
                    <a:pt x="0" y="99124"/>
                    <a:pt x="28590" y="127713"/>
                    <a:pt x="63857" y="127713"/>
                  </a:cubicBezTo>
                  <a:cubicBezTo>
                    <a:pt x="99124" y="127713"/>
                    <a:pt x="127713" y="99124"/>
                    <a:pt x="127713" y="63857"/>
                  </a:cubicBezTo>
                  <a:cubicBezTo>
                    <a:pt x="127713" y="28590"/>
                    <a:pt x="99124" y="0"/>
                    <a:pt x="63857" y="0"/>
                  </a:cubicBezTo>
                  <a:close/>
                </a:path>
              </a:pathLst>
            </a:custGeom>
            <a:solidFill>
              <a:schemeClr val="bg1"/>
            </a:solidFill>
            <a:ln w="6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1379060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image">
    <p:bg>
      <p:bgPr>
        <a:gradFill>
          <a:gsLst>
            <a:gs pos="100000">
              <a:schemeClr val="accent4"/>
            </a:gs>
            <a:gs pos="0">
              <a:schemeClr val="accent2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69F227-D21C-48B3-828A-6BFA9585E82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16544" y="614202"/>
            <a:ext cx="5918072" cy="2276856"/>
          </a:xfrm>
        </p:spPr>
        <p:txBody>
          <a:bodyPr lIns="0" tIns="0" rIns="0" bIns="0" anchor="b"/>
          <a:lstStyle>
            <a:lvl1pPr algn="r">
              <a:lnSpc>
                <a:spcPts val="4000"/>
              </a:lnSpc>
              <a:defRPr sz="4000" b="1" cap="all" spc="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1C738AB3-8054-6E21-C34C-36AF3A31AC4E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8DA9DAA-006C-4F4B-980E-E3DF019B24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34120D15-E48C-4FBE-BB95-24DB36D9F45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280160" y="2530058"/>
            <a:ext cx="3707972" cy="3707971"/>
          </a:xfrm>
          <a:custGeom>
            <a:avLst/>
            <a:gdLst>
              <a:gd name="connsiteX0" fmla="*/ 1853986 w 3707972"/>
              <a:gd name="connsiteY0" fmla="*/ 0 h 3707971"/>
              <a:gd name="connsiteX1" fmla="*/ 3707972 w 3707972"/>
              <a:gd name="connsiteY1" fmla="*/ 1853986 h 3707971"/>
              <a:gd name="connsiteX2" fmla="*/ 2043545 w 3707972"/>
              <a:gd name="connsiteY2" fmla="*/ 3698400 h 3707971"/>
              <a:gd name="connsiteX3" fmla="*/ 1854006 w 3707972"/>
              <a:gd name="connsiteY3" fmla="*/ 3707971 h 3707971"/>
              <a:gd name="connsiteX4" fmla="*/ 1853966 w 3707972"/>
              <a:gd name="connsiteY4" fmla="*/ 3707971 h 3707971"/>
              <a:gd name="connsiteX5" fmla="*/ 1664427 w 3707972"/>
              <a:gd name="connsiteY5" fmla="*/ 3698400 h 3707971"/>
              <a:gd name="connsiteX6" fmla="*/ 0 w 3707972"/>
              <a:gd name="connsiteY6" fmla="*/ 1853986 h 3707971"/>
              <a:gd name="connsiteX7" fmla="*/ 1853986 w 3707972"/>
              <a:gd name="connsiteY7" fmla="*/ 0 h 3707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707972" h="3707971">
                <a:moveTo>
                  <a:pt x="1853986" y="0"/>
                </a:moveTo>
                <a:cubicBezTo>
                  <a:pt x="2877914" y="0"/>
                  <a:pt x="3707972" y="830058"/>
                  <a:pt x="3707972" y="1853986"/>
                </a:cubicBezTo>
                <a:cubicBezTo>
                  <a:pt x="3707972" y="2813919"/>
                  <a:pt x="2978429" y="3603458"/>
                  <a:pt x="2043545" y="3698400"/>
                </a:cubicBezTo>
                <a:lnTo>
                  <a:pt x="1854006" y="3707971"/>
                </a:lnTo>
                <a:lnTo>
                  <a:pt x="1853966" y="3707971"/>
                </a:lnTo>
                <a:lnTo>
                  <a:pt x="1664427" y="3698400"/>
                </a:lnTo>
                <a:cubicBezTo>
                  <a:pt x="729543" y="3603458"/>
                  <a:pt x="0" y="2813919"/>
                  <a:pt x="0" y="1853986"/>
                </a:cubicBezTo>
                <a:cubicBezTo>
                  <a:pt x="0" y="830058"/>
                  <a:pt x="830058" y="0"/>
                  <a:pt x="1853986" y="0"/>
                </a:cubicBezTo>
                <a:close/>
              </a:path>
            </a:pathLst>
          </a:custGeom>
        </p:spPr>
        <p:txBody>
          <a:bodyPr wrap="square" tIns="914400" anchor="t">
            <a:noAutofit/>
          </a:bodyPr>
          <a:lstStyle>
            <a:lvl1pPr algn="ctr">
              <a:buNone/>
              <a:defRPr sz="16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FD1B85-4BEF-C1C1-5619-B82E9E44A9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116548" y="3161752"/>
            <a:ext cx="5918068" cy="3144965"/>
          </a:xfrm>
        </p:spPr>
        <p:txBody>
          <a:bodyPr lIns="0" tIns="0" rIns="0" bIns="0">
            <a:normAutofit/>
          </a:bodyPr>
          <a:lstStyle>
            <a:lvl1pPr marL="0" indent="0" algn="r">
              <a:spcBef>
                <a:spcPts val="1200"/>
              </a:spcBef>
              <a:buNone/>
              <a:defRPr sz="2400">
                <a:solidFill>
                  <a:schemeClr val="bg1"/>
                </a:solidFill>
              </a:defRPr>
            </a:lvl1pPr>
            <a:lvl2pPr marL="457200" indent="0" algn="r">
              <a:spcBef>
                <a:spcPts val="1200"/>
              </a:spcBef>
              <a:buNone/>
              <a:defRPr sz="2400">
                <a:solidFill>
                  <a:schemeClr val="bg1"/>
                </a:solidFill>
              </a:defRPr>
            </a:lvl2pPr>
            <a:lvl3pPr marL="914400" indent="0" algn="r">
              <a:spcBef>
                <a:spcPts val="1200"/>
              </a:spcBef>
              <a:buNone/>
              <a:defRPr sz="2400">
                <a:solidFill>
                  <a:schemeClr val="bg1"/>
                </a:solidFill>
              </a:defRPr>
            </a:lvl3pPr>
            <a:lvl4pPr marL="1371600" indent="0" algn="r">
              <a:spcBef>
                <a:spcPts val="1200"/>
              </a:spcBef>
              <a:buNone/>
              <a:defRPr sz="2400">
                <a:solidFill>
                  <a:schemeClr val="bg1"/>
                </a:solidFill>
              </a:defRPr>
            </a:lvl4pPr>
            <a:lvl5pPr marL="1828800" indent="0" algn="r">
              <a:buNone/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3AE7F8D-AE68-4A83-BAB5-3A97D473CE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40664" y="1371600"/>
            <a:ext cx="0" cy="5486400"/>
          </a:xfrm>
          <a:prstGeom prst="line">
            <a:avLst/>
          </a:prstGeom>
          <a:ln w="254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Graphic 12">
            <a:extLst>
              <a:ext uri="{FF2B5EF4-FFF2-40B4-BE49-F238E27FC236}">
                <a16:creationId xmlns:a16="http://schemas.microsoft.com/office/drawing/2014/main" id="{EA1B6985-3E5A-40F4-9268-D4AB3BBF8C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745394" y="2760277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bg1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3" name="Graphic 13">
            <a:extLst>
              <a:ext uri="{FF2B5EF4-FFF2-40B4-BE49-F238E27FC236}">
                <a16:creationId xmlns:a16="http://schemas.microsoft.com/office/drawing/2014/main" id="{338BC906-9D03-4280-85E8-21A81BC21D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386614" y="2530982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bg1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7" name="Graphic 15">
            <a:extLst>
              <a:ext uri="{FF2B5EF4-FFF2-40B4-BE49-F238E27FC236}">
                <a16:creationId xmlns:a16="http://schemas.microsoft.com/office/drawing/2014/main" id="{C5C06D53-C9F6-47E8-BFE1-B8193A1AED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652402" y="6031572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bg1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E9872E9-2F0D-2FEB-0974-F0BBBC5E0331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7238999" y="6356350"/>
            <a:ext cx="3795615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07687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Picture">
    <p:bg>
      <p:bgPr>
        <a:gradFill>
          <a:gsLst>
            <a:gs pos="100000">
              <a:schemeClr val="accent4"/>
            </a:gs>
            <a:gs pos="0">
              <a:schemeClr val="accent2"/>
            </a:gs>
          </a:gsLst>
          <a:lin ang="189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40AAD-80AF-40E7-BE3F-43D32FC68E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80159" y="3386775"/>
            <a:ext cx="8311102" cy="3080335"/>
          </a:xfrm>
        </p:spPr>
        <p:txBody>
          <a:bodyPr lIns="0" tIns="274320" rIns="0" bIns="0" anchor="t" anchorCtr="0"/>
          <a:lstStyle>
            <a:lvl1pPr algn="l">
              <a:lnSpc>
                <a:spcPts val="5400"/>
              </a:lnSpc>
              <a:defRPr sz="5400" b="1" i="0" cap="all" spc="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E825845-66DD-4B77-A729-CD97D156FE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280160" y="0"/>
            <a:ext cx="0" cy="3352800"/>
          </a:xfrm>
          <a:prstGeom prst="line">
            <a:avLst/>
          </a:prstGeom>
          <a:ln w="254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3">
            <a:extLst>
              <a:ext uri="{FF2B5EF4-FFF2-40B4-BE49-F238E27FC236}">
                <a16:creationId xmlns:a16="http://schemas.microsoft.com/office/drawing/2014/main" id="{22749162-63A5-5BF9-895E-B0577A6C47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rot="19670435">
            <a:off x="7632743" y="794953"/>
            <a:ext cx="465456" cy="581432"/>
            <a:chOff x="7843462" y="2744546"/>
            <a:chExt cx="465456" cy="581432"/>
          </a:xfrm>
        </p:grpSpPr>
        <p:sp>
          <p:nvSpPr>
            <p:cNvPr id="19" name="Graphic 12">
              <a:extLst>
                <a:ext uri="{FF2B5EF4-FFF2-40B4-BE49-F238E27FC236}">
                  <a16:creationId xmlns:a16="http://schemas.microsoft.com/office/drawing/2014/main" id="{818B4386-1FCF-4ACE-BE25-AF9CC5E2256F}"/>
                </a:ext>
              </a:extLst>
            </p:cNvPr>
            <p:cNvSpPr/>
            <p:nvPr userDrawn="1"/>
          </p:nvSpPr>
          <p:spPr>
            <a:xfrm>
              <a:off x="8217780" y="2973840"/>
              <a:ext cx="91138" cy="91138"/>
            </a:xfrm>
            <a:custGeom>
              <a:avLst/>
              <a:gdLst>
                <a:gd name="connsiteX0" fmla="*/ 91138 w 91138"/>
                <a:gd name="connsiteY0" fmla="*/ 45569 h 91138"/>
                <a:gd name="connsiteX1" fmla="*/ 45569 w 91138"/>
                <a:gd name="connsiteY1" fmla="*/ 91138 h 91138"/>
                <a:gd name="connsiteX2" fmla="*/ 0 w 91138"/>
                <a:gd name="connsiteY2" fmla="*/ 45569 h 91138"/>
                <a:gd name="connsiteX3" fmla="*/ 45569 w 91138"/>
                <a:gd name="connsiteY3" fmla="*/ 0 h 91138"/>
                <a:gd name="connsiteX4" fmla="*/ 91138 w 91138"/>
                <a:gd name="connsiteY4" fmla="*/ 45569 h 91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138" h="91138">
                  <a:moveTo>
                    <a:pt x="91138" y="45569"/>
                  </a:moveTo>
                  <a:cubicBezTo>
                    <a:pt x="91138" y="70736"/>
                    <a:pt x="70736" y="91138"/>
                    <a:pt x="45569" y="91138"/>
                  </a:cubicBezTo>
                  <a:cubicBezTo>
                    <a:pt x="20402" y="91138"/>
                    <a:pt x="0" y="70736"/>
                    <a:pt x="0" y="45569"/>
                  </a:cubicBezTo>
                  <a:cubicBezTo>
                    <a:pt x="0" y="20402"/>
                    <a:pt x="20402" y="0"/>
                    <a:pt x="45569" y="0"/>
                  </a:cubicBezTo>
                  <a:cubicBezTo>
                    <a:pt x="70736" y="0"/>
                    <a:pt x="91138" y="20402"/>
                    <a:pt x="91138" y="45569"/>
                  </a:cubicBezTo>
                  <a:close/>
                </a:path>
              </a:pathLst>
            </a:custGeom>
            <a:solidFill>
              <a:schemeClr val="bg1"/>
            </a:solidFill>
            <a:ln w="4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1" name="Graphic 13">
              <a:extLst>
                <a:ext uri="{FF2B5EF4-FFF2-40B4-BE49-F238E27FC236}">
                  <a16:creationId xmlns:a16="http://schemas.microsoft.com/office/drawing/2014/main" id="{19319560-50ED-4963-A2CF-74663239D426}"/>
                </a:ext>
              </a:extLst>
            </p:cNvPr>
            <p:cNvSpPr/>
            <p:nvPr userDrawn="1"/>
          </p:nvSpPr>
          <p:spPr>
            <a:xfrm>
              <a:off x="7859002" y="2744546"/>
              <a:ext cx="139038" cy="139038"/>
            </a:xfrm>
            <a:custGeom>
              <a:avLst/>
              <a:gdLst>
                <a:gd name="connsiteX0" fmla="*/ 129601 w 139038"/>
                <a:gd name="connsiteY0" fmla="*/ 60082 h 139038"/>
                <a:gd name="connsiteX1" fmla="*/ 78956 w 139038"/>
                <a:gd name="connsiteY1" fmla="*/ 60082 h 139038"/>
                <a:gd name="connsiteX2" fmla="*/ 78956 w 139038"/>
                <a:gd name="connsiteY2" fmla="*/ 9437 h 139038"/>
                <a:gd name="connsiteX3" fmla="*/ 69519 w 139038"/>
                <a:gd name="connsiteY3" fmla="*/ 0 h 139038"/>
                <a:gd name="connsiteX4" fmla="*/ 60082 w 139038"/>
                <a:gd name="connsiteY4" fmla="*/ 9437 h 139038"/>
                <a:gd name="connsiteX5" fmla="*/ 60082 w 139038"/>
                <a:gd name="connsiteY5" fmla="*/ 60082 h 139038"/>
                <a:gd name="connsiteX6" fmla="*/ 9437 w 139038"/>
                <a:gd name="connsiteY6" fmla="*/ 60082 h 139038"/>
                <a:gd name="connsiteX7" fmla="*/ 0 w 139038"/>
                <a:gd name="connsiteY7" fmla="*/ 69519 h 139038"/>
                <a:gd name="connsiteX8" fmla="*/ 9437 w 139038"/>
                <a:gd name="connsiteY8" fmla="*/ 78956 h 139038"/>
                <a:gd name="connsiteX9" fmla="*/ 60082 w 139038"/>
                <a:gd name="connsiteY9" fmla="*/ 78956 h 139038"/>
                <a:gd name="connsiteX10" fmla="*/ 60082 w 139038"/>
                <a:gd name="connsiteY10" fmla="*/ 129601 h 139038"/>
                <a:gd name="connsiteX11" fmla="*/ 69519 w 139038"/>
                <a:gd name="connsiteY11" fmla="*/ 139038 h 139038"/>
                <a:gd name="connsiteX12" fmla="*/ 78956 w 139038"/>
                <a:gd name="connsiteY12" fmla="*/ 129601 h 139038"/>
                <a:gd name="connsiteX13" fmla="*/ 78956 w 139038"/>
                <a:gd name="connsiteY13" fmla="*/ 78956 h 139038"/>
                <a:gd name="connsiteX14" fmla="*/ 129601 w 139038"/>
                <a:gd name="connsiteY14" fmla="*/ 78956 h 139038"/>
                <a:gd name="connsiteX15" fmla="*/ 139038 w 139038"/>
                <a:gd name="connsiteY15" fmla="*/ 69519 h 139038"/>
                <a:gd name="connsiteX16" fmla="*/ 129601 w 139038"/>
                <a:gd name="connsiteY16" fmla="*/ 60082 h 139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9038" h="139038">
                  <a:moveTo>
                    <a:pt x="129601" y="60082"/>
                  </a:moveTo>
                  <a:lnTo>
                    <a:pt x="78956" y="60082"/>
                  </a:lnTo>
                  <a:lnTo>
                    <a:pt x="78956" y="9437"/>
                  </a:lnTo>
                  <a:cubicBezTo>
                    <a:pt x="78956" y="4225"/>
                    <a:pt x="74731" y="0"/>
                    <a:pt x="69519" y="0"/>
                  </a:cubicBezTo>
                  <a:cubicBezTo>
                    <a:pt x="64307" y="0"/>
                    <a:pt x="60082" y="4225"/>
                    <a:pt x="60082" y="9437"/>
                  </a:cubicBezTo>
                  <a:lnTo>
                    <a:pt x="60082" y="60082"/>
                  </a:lnTo>
                  <a:lnTo>
                    <a:pt x="9437" y="60082"/>
                  </a:lnTo>
                  <a:cubicBezTo>
                    <a:pt x="4225" y="60082"/>
                    <a:pt x="0" y="64307"/>
                    <a:pt x="0" y="69519"/>
                  </a:cubicBezTo>
                  <a:cubicBezTo>
                    <a:pt x="0" y="74731"/>
                    <a:pt x="4225" y="78956"/>
                    <a:pt x="9437" y="78956"/>
                  </a:cubicBezTo>
                  <a:lnTo>
                    <a:pt x="60082" y="78956"/>
                  </a:lnTo>
                  <a:lnTo>
                    <a:pt x="60082" y="129601"/>
                  </a:lnTo>
                  <a:cubicBezTo>
                    <a:pt x="60082" y="134813"/>
                    <a:pt x="64307" y="139038"/>
                    <a:pt x="69519" y="139038"/>
                  </a:cubicBezTo>
                  <a:cubicBezTo>
                    <a:pt x="74731" y="139038"/>
                    <a:pt x="78956" y="134813"/>
                    <a:pt x="78956" y="129601"/>
                  </a:cubicBezTo>
                  <a:lnTo>
                    <a:pt x="78956" y="78956"/>
                  </a:lnTo>
                  <a:lnTo>
                    <a:pt x="129601" y="78956"/>
                  </a:lnTo>
                  <a:cubicBezTo>
                    <a:pt x="134813" y="78956"/>
                    <a:pt x="139038" y="74731"/>
                    <a:pt x="139038" y="69519"/>
                  </a:cubicBezTo>
                  <a:cubicBezTo>
                    <a:pt x="139038" y="64307"/>
                    <a:pt x="134813" y="60082"/>
                    <a:pt x="129601" y="60082"/>
                  </a:cubicBezTo>
                  <a:close/>
                </a:path>
              </a:pathLst>
            </a:custGeom>
            <a:solidFill>
              <a:schemeClr val="bg1"/>
            </a:solidFill>
            <a:ln w="6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3" name="Graphic 15">
              <a:extLst>
                <a:ext uri="{FF2B5EF4-FFF2-40B4-BE49-F238E27FC236}">
                  <a16:creationId xmlns:a16="http://schemas.microsoft.com/office/drawing/2014/main" id="{E5ABBDAD-943D-48F3-9C80-B29C48966C79}"/>
                </a:ext>
              </a:extLst>
            </p:cNvPr>
            <p:cNvSpPr/>
            <p:nvPr userDrawn="1"/>
          </p:nvSpPr>
          <p:spPr>
            <a:xfrm>
              <a:off x="7843462" y="3198265"/>
              <a:ext cx="127713" cy="127713"/>
            </a:xfrm>
            <a:custGeom>
              <a:avLst/>
              <a:gdLst>
                <a:gd name="connsiteX0" fmla="*/ 63857 w 127713"/>
                <a:gd name="connsiteY0" fmla="*/ 18874 h 127713"/>
                <a:gd name="connsiteX1" fmla="*/ 108839 w 127713"/>
                <a:gd name="connsiteY1" fmla="*/ 63857 h 127713"/>
                <a:gd name="connsiteX2" fmla="*/ 63857 w 127713"/>
                <a:gd name="connsiteY2" fmla="*/ 108839 h 127713"/>
                <a:gd name="connsiteX3" fmla="*/ 18874 w 127713"/>
                <a:gd name="connsiteY3" fmla="*/ 63857 h 127713"/>
                <a:gd name="connsiteX4" fmla="*/ 63857 w 127713"/>
                <a:gd name="connsiteY4" fmla="*/ 18874 h 127713"/>
                <a:gd name="connsiteX5" fmla="*/ 63857 w 127713"/>
                <a:gd name="connsiteY5" fmla="*/ 0 h 127713"/>
                <a:gd name="connsiteX6" fmla="*/ 0 w 127713"/>
                <a:gd name="connsiteY6" fmla="*/ 63857 h 127713"/>
                <a:gd name="connsiteX7" fmla="*/ 63857 w 127713"/>
                <a:gd name="connsiteY7" fmla="*/ 127713 h 127713"/>
                <a:gd name="connsiteX8" fmla="*/ 127713 w 127713"/>
                <a:gd name="connsiteY8" fmla="*/ 63857 h 127713"/>
                <a:gd name="connsiteX9" fmla="*/ 63857 w 127713"/>
                <a:gd name="connsiteY9" fmla="*/ 0 h 127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7713" h="127713">
                  <a:moveTo>
                    <a:pt x="63857" y="18874"/>
                  </a:moveTo>
                  <a:cubicBezTo>
                    <a:pt x="88700" y="18874"/>
                    <a:pt x="108839" y="39013"/>
                    <a:pt x="108839" y="63857"/>
                  </a:cubicBezTo>
                  <a:cubicBezTo>
                    <a:pt x="108839" y="88700"/>
                    <a:pt x="88700" y="108839"/>
                    <a:pt x="63857" y="108839"/>
                  </a:cubicBezTo>
                  <a:cubicBezTo>
                    <a:pt x="39013" y="108839"/>
                    <a:pt x="18874" y="88700"/>
                    <a:pt x="18874" y="63857"/>
                  </a:cubicBezTo>
                  <a:cubicBezTo>
                    <a:pt x="18898" y="39023"/>
                    <a:pt x="39023" y="18898"/>
                    <a:pt x="63857" y="18874"/>
                  </a:cubicBezTo>
                  <a:moveTo>
                    <a:pt x="63857" y="0"/>
                  </a:moveTo>
                  <a:cubicBezTo>
                    <a:pt x="28590" y="0"/>
                    <a:pt x="0" y="28590"/>
                    <a:pt x="0" y="63857"/>
                  </a:cubicBezTo>
                  <a:cubicBezTo>
                    <a:pt x="0" y="99124"/>
                    <a:pt x="28590" y="127713"/>
                    <a:pt x="63857" y="127713"/>
                  </a:cubicBezTo>
                  <a:cubicBezTo>
                    <a:pt x="99124" y="127713"/>
                    <a:pt x="127713" y="99124"/>
                    <a:pt x="127713" y="63857"/>
                  </a:cubicBezTo>
                  <a:cubicBezTo>
                    <a:pt x="127713" y="28590"/>
                    <a:pt x="99124" y="0"/>
                    <a:pt x="63857" y="0"/>
                  </a:cubicBezTo>
                  <a:close/>
                </a:path>
              </a:pathLst>
            </a:custGeom>
            <a:solidFill>
              <a:schemeClr val="bg1"/>
            </a:solidFill>
            <a:ln w="6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3" name="Picture Placeholder 14">
            <a:extLst>
              <a:ext uri="{FF2B5EF4-FFF2-40B4-BE49-F238E27FC236}">
                <a16:creationId xmlns:a16="http://schemas.microsoft.com/office/drawing/2014/main" id="{01D87F51-D69B-9038-0566-4FDC355AB6F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197587" y="411831"/>
            <a:ext cx="3521337" cy="3521344"/>
          </a:xfrm>
          <a:custGeom>
            <a:avLst/>
            <a:gdLst>
              <a:gd name="connsiteX0" fmla="*/ 2133823 w 4266960"/>
              <a:gd name="connsiteY0" fmla="*/ 0 h 4266968"/>
              <a:gd name="connsiteX1" fmla="*/ 4256628 w 4266960"/>
              <a:gd name="connsiteY1" fmla="*/ 1915652 h 4266968"/>
              <a:gd name="connsiteX2" fmla="*/ 4266960 w 4266960"/>
              <a:gd name="connsiteY2" fmla="*/ 2120258 h 4266968"/>
              <a:gd name="connsiteX3" fmla="*/ 4266960 w 4266960"/>
              <a:gd name="connsiteY3" fmla="*/ 2147389 h 4266968"/>
              <a:gd name="connsiteX4" fmla="*/ 4256628 w 4266960"/>
              <a:gd name="connsiteY4" fmla="*/ 2351994 h 4266968"/>
              <a:gd name="connsiteX5" fmla="*/ 2351994 w 4266960"/>
              <a:gd name="connsiteY5" fmla="*/ 4256629 h 4266968"/>
              <a:gd name="connsiteX6" fmla="*/ 2147230 w 4266960"/>
              <a:gd name="connsiteY6" fmla="*/ 4266968 h 4266968"/>
              <a:gd name="connsiteX7" fmla="*/ 2120416 w 4266960"/>
              <a:gd name="connsiteY7" fmla="*/ 4266968 h 4266968"/>
              <a:gd name="connsiteX8" fmla="*/ 1915652 w 4266960"/>
              <a:gd name="connsiteY8" fmla="*/ 4256629 h 4266968"/>
              <a:gd name="connsiteX9" fmla="*/ 0 w 4266960"/>
              <a:gd name="connsiteY9" fmla="*/ 2133823 h 4266968"/>
              <a:gd name="connsiteX10" fmla="*/ 2133823 w 4266960"/>
              <a:gd name="connsiteY10" fmla="*/ 0 h 4266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266960" h="4266968">
                <a:moveTo>
                  <a:pt x="2133823" y="0"/>
                </a:moveTo>
                <a:cubicBezTo>
                  <a:pt x="3238644" y="0"/>
                  <a:pt x="4147355" y="839660"/>
                  <a:pt x="4256628" y="1915652"/>
                </a:cubicBezTo>
                <a:lnTo>
                  <a:pt x="4266960" y="2120258"/>
                </a:lnTo>
                <a:lnTo>
                  <a:pt x="4266960" y="2147389"/>
                </a:lnTo>
                <a:lnTo>
                  <a:pt x="4256628" y="2351994"/>
                </a:lnTo>
                <a:cubicBezTo>
                  <a:pt x="4154640" y="3356254"/>
                  <a:pt x="3356253" y="4154640"/>
                  <a:pt x="2351994" y="4256629"/>
                </a:cubicBezTo>
                <a:lnTo>
                  <a:pt x="2147230" y="4266968"/>
                </a:lnTo>
                <a:lnTo>
                  <a:pt x="2120416" y="4266968"/>
                </a:lnTo>
                <a:lnTo>
                  <a:pt x="1915652" y="4256629"/>
                </a:lnTo>
                <a:cubicBezTo>
                  <a:pt x="839660" y="4147356"/>
                  <a:pt x="0" y="3238645"/>
                  <a:pt x="0" y="2133823"/>
                </a:cubicBezTo>
                <a:cubicBezTo>
                  <a:pt x="0" y="955346"/>
                  <a:pt x="955346" y="0"/>
                  <a:pt x="2133823" y="0"/>
                </a:cubicBezTo>
                <a:close/>
              </a:path>
            </a:pathLst>
          </a:custGeom>
        </p:spPr>
        <p:txBody>
          <a:bodyPr wrap="square" tIns="914400" anchor="t" anchorCtr="0">
            <a:noAutofit/>
          </a:bodyPr>
          <a:lstStyle>
            <a:lvl1pPr algn="ctr"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9512396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Subtitle + Picture">
    <p:bg>
      <p:bgPr>
        <a:gradFill>
          <a:gsLst>
            <a:gs pos="100000">
              <a:schemeClr val="accent4"/>
            </a:gs>
            <a:gs pos="0">
              <a:schemeClr val="accent2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40AAD-80AF-40E7-BE3F-43D32FC68ED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80159" y="640080"/>
            <a:ext cx="10302240" cy="1852046"/>
          </a:xfrm>
        </p:spPr>
        <p:txBody>
          <a:bodyPr lIns="0" tIns="0" rIns="0" bIns="0" anchor="b"/>
          <a:lstStyle>
            <a:lvl1pPr algn="l">
              <a:lnSpc>
                <a:spcPts val="5400"/>
              </a:lnSpc>
              <a:defRPr sz="5400" b="1" i="0" cap="all" spc="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80FBD9-0977-4B2B-9318-30774BB0947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80158" y="2588447"/>
            <a:ext cx="7853678" cy="726645"/>
          </a:xfrm>
        </p:spPr>
        <p:txBody>
          <a:bodyPr lIns="0" tIns="0" rIns="0" bIns="0" anchor="t" anchorCtr="0"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en-US" dirty="0"/>
              <a:t>Click to add text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E825845-66DD-4B77-A729-CD97D156FE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280160" y="3496322"/>
            <a:ext cx="0" cy="3352800"/>
          </a:xfrm>
          <a:prstGeom prst="line">
            <a:avLst/>
          </a:prstGeom>
          <a:ln w="254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3">
            <a:extLst>
              <a:ext uri="{FF2B5EF4-FFF2-40B4-BE49-F238E27FC236}">
                <a16:creationId xmlns:a16="http://schemas.microsoft.com/office/drawing/2014/main" id="{22749162-63A5-5BF9-895E-B0577A6C47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flipH="1">
            <a:off x="7659974" y="4456458"/>
            <a:ext cx="465456" cy="581432"/>
            <a:chOff x="7843462" y="2744546"/>
            <a:chExt cx="465456" cy="581432"/>
          </a:xfrm>
        </p:grpSpPr>
        <p:sp>
          <p:nvSpPr>
            <p:cNvPr id="19" name="Graphic 12">
              <a:extLst>
                <a:ext uri="{FF2B5EF4-FFF2-40B4-BE49-F238E27FC236}">
                  <a16:creationId xmlns:a16="http://schemas.microsoft.com/office/drawing/2014/main" id="{818B4386-1FCF-4ACE-BE25-AF9CC5E2256F}"/>
                </a:ext>
              </a:extLst>
            </p:cNvPr>
            <p:cNvSpPr/>
            <p:nvPr userDrawn="1"/>
          </p:nvSpPr>
          <p:spPr>
            <a:xfrm>
              <a:off x="8217780" y="2973840"/>
              <a:ext cx="91138" cy="91138"/>
            </a:xfrm>
            <a:custGeom>
              <a:avLst/>
              <a:gdLst>
                <a:gd name="connsiteX0" fmla="*/ 91138 w 91138"/>
                <a:gd name="connsiteY0" fmla="*/ 45569 h 91138"/>
                <a:gd name="connsiteX1" fmla="*/ 45569 w 91138"/>
                <a:gd name="connsiteY1" fmla="*/ 91138 h 91138"/>
                <a:gd name="connsiteX2" fmla="*/ 0 w 91138"/>
                <a:gd name="connsiteY2" fmla="*/ 45569 h 91138"/>
                <a:gd name="connsiteX3" fmla="*/ 45569 w 91138"/>
                <a:gd name="connsiteY3" fmla="*/ 0 h 91138"/>
                <a:gd name="connsiteX4" fmla="*/ 91138 w 91138"/>
                <a:gd name="connsiteY4" fmla="*/ 45569 h 91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138" h="91138">
                  <a:moveTo>
                    <a:pt x="91138" y="45569"/>
                  </a:moveTo>
                  <a:cubicBezTo>
                    <a:pt x="91138" y="70736"/>
                    <a:pt x="70736" y="91138"/>
                    <a:pt x="45569" y="91138"/>
                  </a:cubicBezTo>
                  <a:cubicBezTo>
                    <a:pt x="20402" y="91138"/>
                    <a:pt x="0" y="70736"/>
                    <a:pt x="0" y="45569"/>
                  </a:cubicBezTo>
                  <a:cubicBezTo>
                    <a:pt x="0" y="20402"/>
                    <a:pt x="20402" y="0"/>
                    <a:pt x="45569" y="0"/>
                  </a:cubicBezTo>
                  <a:cubicBezTo>
                    <a:pt x="70736" y="0"/>
                    <a:pt x="91138" y="20402"/>
                    <a:pt x="91138" y="45569"/>
                  </a:cubicBezTo>
                  <a:close/>
                </a:path>
              </a:pathLst>
            </a:custGeom>
            <a:solidFill>
              <a:schemeClr val="bg1"/>
            </a:solidFill>
            <a:ln w="4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1" name="Graphic 13">
              <a:extLst>
                <a:ext uri="{FF2B5EF4-FFF2-40B4-BE49-F238E27FC236}">
                  <a16:creationId xmlns:a16="http://schemas.microsoft.com/office/drawing/2014/main" id="{19319560-50ED-4963-A2CF-74663239D426}"/>
                </a:ext>
              </a:extLst>
            </p:cNvPr>
            <p:cNvSpPr/>
            <p:nvPr userDrawn="1"/>
          </p:nvSpPr>
          <p:spPr>
            <a:xfrm>
              <a:off x="7859002" y="2744546"/>
              <a:ext cx="139038" cy="139038"/>
            </a:xfrm>
            <a:custGeom>
              <a:avLst/>
              <a:gdLst>
                <a:gd name="connsiteX0" fmla="*/ 129601 w 139038"/>
                <a:gd name="connsiteY0" fmla="*/ 60082 h 139038"/>
                <a:gd name="connsiteX1" fmla="*/ 78956 w 139038"/>
                <a:gd name="connsiteY1" fmla="*/ 60082 h 139038"/>
                <a:gd name="connsiteX2" fmla="*/ 78956 w 139038"/>
                <a:gd name="connsiteY2" fmla="*/ 9437 h 139038"/>
                <a:gd name="connsiteX3" fmla="*/ 69519 w 139038"/>
                <a:gd name="connsiteY3" fmla="*/ 0 h 139038"/>
                <a:gd name="connsiteX4" fmla="*/ 60082 w 139038"/>
                <a:gd name="connsiteY4" fmla="*/ 9437 h 139038"/>
                <a:gd name="connsiteX5" fmla="*/ 60082 w 139038"/>
                <a:gd name="connsiteY5" fmla="*/ 60082 h 139038"/>
                <a:gd name="connsiteX6" fmla="*/ 9437 w 139038"/>
                <a:gd name="connsiteY6" fmla="*/ 60082 h 139038"/>
                <a:gd name="connsiteX7" fmla="*/ 0 w 139038"/>
                <a:gd name="connsiteY7" fmla="*/ 69519 h 139038"/>
                <a:gd name="connsiteX8" fmla="*/ 9437 w 139038"/>
                <a:gd name="connsiteY8" fmla="*/ 78956 h 139038"/>
                <a:gd name="connsiteX9" fmla="*/ 60082 w 139038"/>
                <a:gd name="connsiteY9" fmla="*/ 78956 h 139038"/>
                <a:gd name="connsiteX10" fmla="*/ 60082 w 139038"/>
                <a:gd name="connsiteY10" fmla="*/ 129601 h 139038"/>
                <a:gd name="connsiteX11" fmla="*/ 69519 w 139038"/>
                <a:gd name="connsiteY11" fmla="*/ 139038 h 139038"/>
                <a:gd name="connsiteX12" fmla="*/ 78956 w 139038"/>
                <a:gd name="connsiteY12" fmla="*/ 129601 h 139038"/>
                <a:gd name="connsiteX13" fmla="*/ 78956 w 139038"/>
                <a:gd name="connsiteY13" fmla="*/ 78956 h 139038"/>
                <a:gd name="connsiteX14" fmla="*/ 129601 w 139038"/>
                <a:gd name="connsiteY14" fmla="*/ 78956 h 139038"/>
                <a:gd name="connsiteX15" fmla="*/ 139038 w 139038"/>
                <a:gd name="connsiteY15" fmla="*/ 69519 h 139038"/>
                <a:gd name="connsiteX16" fmla="*/ 129601 w 139038"/>
                <a:gd name="connsiteY16" fmla="*/ 60082 h 139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9038" h="139038">
                  <a:moveTo>
                    <a:pt x="129601" y="60082"/>
                  </a:moveTo>
                  <a:lnTo>
                    <a:pt x="78956" y="60082"/>
                  </a:lnTo>
                  <a:lnTo>
                    <a:pt x="78956" y="9437"/>
                  </a:lnTo>
                  <a:cubicBezTo>
                    <a:pt x="78956" y="4225"/>
                    <a:pt x="74731" y="0"/>
                    <a:pt x="69519" y="0"/>
                  </a:cubicBezTo>
                  <a:cubicBezTo>
                    <a:pt x="64307" y="0"/>
                    <a:pt x="60082" y="4225"/>
                    <a:pt x="60082" y="9437"/>
                  </a:cubicBezTo>
                  <a:lnTo>
                    <a:pt x="60082" y="60082"/>
                  </a:lnTo>
                  <a:lnTo>
                    <a:pt x="9437" y="60082"/>
                  </a:lnTo>
                  <a:cubicBezTo>
                    <a:pt x="4225" y="60082"/>
                    <a:pt x="0" y="64307"/>
                    <a:pt x="0" y="69519"/>
                  </a:cubicBezTo>
                  <a:cubicBezTo>
                    <a:pt x="0" y="74731"/>
                    <a:pt x="4225" y="78956"/>
                    <a:pt x="9437" y="78956"/>
                  </a:cubicBezTo>
                  <a:lnTo>
                    <a:pt x="60082" y="78956"/>
                  </a:lnTo>
                  <a:lnTo>
                    <a:pt x="60082" y="129601"/>
                  </a:lnTo>
                  <a:cubicBezTo>
                    <a:pt x="60082" y="134813"/>
                    <a:pt x="64307" y="139038"/>
                    <a:pt x="69519" y="139038"/>
                  </a:cubicBezTo>
                  <a:cubicBezTo>
                    <a:pt x="74731" y="139038"/>
                    <a:pt x="78956" y="134813"/>
                    <a:pt x="78956" y="129601"/>
                  </a:cubicBezTo>
                  <a:lnTo>
                    <a:pt x="78956" y="78956"/>
                  </a:lnTo>
                  <a:lnTo>
                    <a:pt x="129601" y="78956"/>
                  </a:lnTo>
                  <a:cubicBezTo>
                    <a:pt x="134813" y="78956"/>
                    <a:pt x="139038" y="74731"/>
                    <a:pt x="139038" y="69519"/>
                  </a:cubicBezTo>
                  <a:cubicBezTo>
                    <a:pt x="139038" y="64307"/>
                    <a:pt x="134813" y="60082"/>
                    <a:pt x="129601" y="60082"/>
                  </a:cubicBezTo>
                  <a:close/>
                </a:path>
              </a:pathLst>
            </a:custGeom>
            <a:solidFill>
              <a:schemeClr val="bg1"/>
            </a:solidFill>
            <a:ln w="6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3" name="Graphic 15">
              <a:extLst>
                <a:ext uri="{FF2B5EF4-FFF2-40B4-BE49-F238E27FC236}">
                  <a16:creationId xmlns:a16="http://schemas.microsoft.com/office/drawing/2014/main" id="{E5ABBDAD-943D-48F3-9C80-B29C48966C79}"/>
                </a:ext>
              </a:extLst>
            </p:cNvPr>
            <p:cNvSpPr/>
            <p:nvPr userDrawn="1"/>
          </p:nvSpPr>
          <p:spPr>
            <a:xfrm>
              <a:off x="7843462" y="3198265"/>
              <a:ext cx="127713" cy="127713"/>
            </a:xfrm>
            <a:custGeom>
              <a:avLst/>
              <a:gdLst>
                <a:gd name="connsiteX0" fmla="*/ 63857 w 127713"/>
                <a:gd name="connsiteY0" fmla="*/ 18874 h 127713"/>
                <a:gd name="connsiteX1" fmla="*/ 108839 w 127713"/>
                <a:gd name="connsiteY1" fmla="*/ 63857 h 127713"/>
                <a:gd name="connsiteX2" fmla="*/ 63857 w 127713"/>
                <a:gd name="connsiteY2" fmla="*/ 108839 h 127713"/>
                <a:gd name="connsiteX3" fmla="*/ 18874 w 127713"/>
                <a:gd name="connsiteY3" fmla="*/ 63857 h 127713"/>
                <a:gd name="connsiteX4" fmla="*/ 63857 w 127713"/>
                <a:gd name="connsiteY4" fmla="*/ 18874 h 127713"/>
                <a:gd name="connsiteX5" fmla="*/ 63857 w 127713"/>
                <a:gd name="connsiteY5" fmla="*/ 0 h 127713"/>
                <a:gd name="connsiteX6" fmla="*/ 0 w 127713"/>
                <a:gd name="connsiteY6" fmla="*/ 63857 h 127713"/>
                <a:gd name="connsiteX7" fmla="*/ 63857 w 127713"/>
                <a:gd name="connsiteY7" fmla="*/ 127713 h 127713"/>
                <a:gd name="connsiteX8" fmla="*/ 127713 w 127713"/>
                <a:gd name="connsiteY8" fmla="*/ 63857 h 127713"/>
                <a:gd name="connsiteX9" fmla="*/ 63857 w 127713"/>
                <a:gd name="connsiteY9" fmla="*/ 0 h 127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7713" h="127713">
                  <a:moveTo>
                    <a:pt x="63857" y="18874"/>
                  </a:moveTo>
                  <a:cubicBezTo>
                    <a:pt x="88700" y="18874"/>
                    <a:pt x="108839" y="39013"/>
                    <a:pt x="108839" y="63857"/>
                  </a:cubicBezTo>
                  <a:cubicBezTo>
                    <a:pt x="108839" y="88700"/>
                    <a:pt x="88700" y="108839"/>
                    <a:pt x="63857" y="108839"/>
                  </a:cubicBezTo>
                  <a:cubicBezTo>
                    <a:pt x="39013" y="108839"/>
                    <a:pt x="18874" y="88700"/>
                    <a:pt x="18874" y="63857"/>
                  </a:cubicBezTo>
                  <a:cubicBezTo>
                    <a:pt x="18898" y="39023"/>
                    <a:pt x="39023" y="18898"/>
                    <a:pt x="63857" y="18874"/>
                  </a:cubicBezTo>
                  <a:moveTo>
                    <a:pt x="63857" y="0"/>
                  </a:moveTo>
                  <a:cubicBezTo>
                    <a:pt x="28590" y="0"/>
                    <a:pt x="0" y="28590"/>
                    <a:pt x="0" y="63857"/>
                  </a:cubicBezTo>
                  <a:cubicBezTo>
                    <a:pt x="0" y="99124"/>
                    <a:pt x="28590" y="127713"/>
                    <a:pt x="63857" y="127713"/>
                  </a:cubicBezTo>
                  <a:cubicBezTo>
                    <a:pt x="99124" y="127713"/>
                    <a:pt x="127713" y="99124"/>
                    <a:pt x="127713" y="63857"/>
                  </a:cubicBezTo>
                  <a:cubicBezTo>
                    <a:pt x="127713" y="28590"/>
                    <a:pt x="99124" y="0"/>
                    <a:pt x="63857" y="0"/>
                  </a:cubicBezTo>
                  <a:close/>
                </a:path>
              </a:pathLst>
            </a:custGeom>
            <a:solidFill>
              <a:schemeClr val="bg1"/>
            </a:solidFill>
            <a:ln w="6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5" name="Picture Placeholder 14">
            <a:extLst>
              <a:ext uri="{FF2B5EF4-FFF2-40B4-BE49-F238E27FC236}">
                <a16:creationId xmlns:a16="http://schemas.microsoft.com/office/drawing/2014/main" id="{5DDB7824-50BA-B12F-AD49-CA8953CA3A0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536252" y="3205313"/>
            <a:ext cx="3043077" cy="3043083"/>
          </a:xfrm>
          <a:custGeom>
            <a:avLst/>
            <a:gdLst>
              <a:gd name="connsiteX0" fmla="*/ 2133823 w 4266960"/>
              <a:gd name="connsiteY0" fmla="*/ 0 h 4266968"/>
              <a:gd name="connsiteX1" fmla="*/ 4256628 w 4266960"/>
              <a:gd name="connsiteY1" fmla="*/ 1915652 h 4266968"/>
              <a:gd name="connsiteX2" fmla="*/ 4266960 w 4266960"/>
              <a:gd name="connsiteY2" fmla="*/ 2120258 h 4266968"/>
              <a:gd name="connsiteX3" fmla="*/ 4266960 w 4266960"/>
              <a:gd name="connsiteY3" fmla="*/ 2147389 h 4266968"/>
              <a:gd name="connsiteX4" fmla="*/ 4256628 w 4266960"/>
              <a:gd name="connsiteY4" fmla="*/ 2351994 h 4266968"/>
              <a:gd name="connsiteX5" fmla="*/ 2351994 w 4266960"/>
              <a:gd name="connsiteY5" fmla="*/ 4256629 h 4266968"/>
              <a:gd name="connsiteX6" fmla="*/ 2147230 w 4266960"/>
              <a:gd name="connsiteY6" fmla="*/ 4266968 h 4266968"/>
              <a:gd name="connsiteX7" fmla="*/ 2120416 w 4266960"/>
              <a:gd name="connsiteY7" fmla="*/ 4266968 h 4266968"/>
              <a:gd name="connsiteX8" fmla="*/ 1915652 w 4266960"/>
              <a:gd name="connsiteY8" fmla="*/ 4256629 h 4266968"/>
              <a:gd name="connsiteX9" fmla="*/ 0 w 4266960"/>
              <a:gd name="connsiteY9" fmla="*/ 2133823 h 4266968"/>
              <a:gd name="connsiteX10" fmla="*/ 2133823 w 4266960"/>
              <a:gd name="connsiteY10" fmla="*/ 0 h 4266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266960" h="4266968">
                <a:moveTo>
                  <a:pt x="2133823" y="0"/>
                </a:moveTo>
                <a:cubicBezTo>
                  <a:pt x="3238644" y="0"/>
                  <a:pt x="4147355" y="839660"/>
                  <a:pt x="4256628" y="1915652"/>
                </a:cubicBezTo>
                <a:lnTo>
                  <a:pt x="4266960" y="2120258"/>
                </a:lnTo>
                <a:lnTo>
                  <a:pt x="4266960" y="2147389"/>
                </a:lnTo>
                <a:lnTo>
                  <a:pt x="4256628" y="2351994"/>
                </a:lnTo>
                <a:cubicBezTo>
                  <a:pt x="4154640" y="3356254"/>
                  <a:pt x="3356253" y="4154640"/>
                  <a:pt x="2351994" y="4256629"/>
                </a:cubicBezTo>
                <a:lnTo>
                  <a:pt x="2147230" y="4266968"/>
                </a:lnTo>
                <a:lnTo>
                  <a:pt x="2120416" y="4266968"/>
                </a:lnTo>
                <a:lnTo>
                  <a:pt x="1915652" y="4256629"/>
                </a:lnTo>
                <a:cubicBezTo>
                  <a:pt x="839660" y="4147356"/>
                  <a:pt x="0" y="3238645"/>
                  <a:pt x="0" y="2133823"/>
                </a:cubicBezTo>
                <a:cubicBezTo>
                  <a:pt x="0" y="955346"/>
                  <a:pt x="955346" y="0"/>
                  <a:pt x="2133823" y="0"/>
                </a:cubicBezTo>
                <a:close/>
              </a:path>
            </a:pathLst>
          </a:custGeom>
        </p:spPr>
        <p:txBody>
          <a:bodyPr wrap="square" tIns="914400" anchor="t" anchorCtr="0">
            <a:noAutofit/>
          </a:bodyPr>
          <a:lstStyle>
            <a:lvl1pPr algn="ctr"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6526456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imag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96CF8C-1EA0-4E47-AC60-CAC3B80A3C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14800" y="640080"/>
            <a:ext cx="7498080" cy="1280160"/>
          </a:xfrm>
        </p:spPr>
        <p:txBody>
          <a:bodyPr lIns="0" tIns="0" rIns="0" bIns="0" anchor="b" anchorCtr="0"/>
          <a:lstStyle>
            <a:lvl1pPr>
              <a:defRPr sz="4000" b="1" cap="all" spc="0" baseline="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66FD4D-815A-431C-ADEF-DE6F236F61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632" y="722376"/>
            <a:ext cx="520991" cy="517379"/>
          </a:xfrm>
        </p:spPr>
        <p:txBody>
          <a:bodyPr anchor="t" anchorCtr="0"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fld id="{D8DA9DAA-006C-4F4B-980E-E3DF019B24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E62FC6D8-DD87-4B93-8491-43C84EE63FE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317615" y="895646"/>
            <a:ext cx="1956925" cy="1956928"/>
          </a:xfrm>
          <a:custGeom>
            <a:avLst/>
            <a:gdLst>
              <a:gd name="connsiteX0" fmla="*/ 2133823 w 4266960"/>
              <a:gd name="connsiteY0" fmla="*/ 0 h 4266968"/>
              <a:gd name="connsiteX1" fmla="*/ 4256628 w 4266960"/>
              <a:gd name="connsiteY1" fmla="*/ 1915652 h 4266968"/>
              <a:gd name="connsiteX2" fmla="*/ 4266960 w 4266960"/>
              <a:gd name="connsiteY2" fmla="*/ 2120258 h 4266968"/>
              <a:gd name="connsiteX3" fmla="*/ 4266960 w 4266960"/>
              <a:gd name="connsiteY3" fmla="*/ 2147389 h 4266968"/>
              <a:gd name="connsiteX4" fmla="*/ 4256628 w 4266960"/>
              <a:gd name="connsiteY4" fmla="*/ 2351994 h 4266968"/>
              <a:gd name="connsiteX5" fmla="*/ 2351994 w 4266960"/>
              <a:gd name="connsiteY5" fmla="*/ 4256629 h 4266968"/>
              <a:gd name="connsiteX6" fmla="*/ 2147230 w 4266960"/>
              <a:gd name="connsiteY6" fmla="*/ 4266968 h 4266968"/>
              <a:gd name="connsiteX7" fmla="*/ 2120416 w 4266960"/>
              <a:gd name="connsiteY7" fmla="*/ 4266968 h 4266968"/>
              <a:gd name="connsiteX8" fmla="*/ 1915652 w 4266960"/>
              <a:gd name="connsiteY8" fmla="*/ 4256629 h 4266968"/>
              <a:gd name="connsiteX9" fmla="*/ 0 w 4266960"/>
              <a:gd name="connsiteY9" fmla="*/ 2133823 h 4266968"/>
              <a:gd name="connsiteX10" fmla="*/ 2133823 w 4266960"/>
              <a:gd name="connsiteY10" fmla="*/ 0 h 4266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266960" h="4266968">
                <a:moveTo>
                  <a:pt x="2133823" y="0"/>
                </a:moveTo>
                <a:cubicBezTo>
                  <a:pt x="3238644" y="0"/>
                  <a:pt x="4147355" y="839660"/>
                  <a:pt x="4256628" y="1915652"/>
                </a:cubicBezTo>
                <a:lnTo>
                  <a:pt x="4266960" y="2120258"/>
                </a:lnTo>
                <a:lnTo>
                  <a:pt x="4266960" y="2147389"/>
                </a:lnTo>
                <a:lnTo>
                  <a:pt x="4256628" y="2351994"/>
                </a:lnTo>
                <a:cubicBezTo>
                  <a:pt x="4154640" y="3356254"/>
                  <a:pt x="3356253" y="4154640"/>
                  <a:pt x="2351994" y="4256629"/>
                </a:cubicBezTo>
                <a:lnTo>
                  <a:pt x="2147230" y="4266968"/>
                </a:lnTo>
                <a:lnTo>
                  <a:pt x="2120416" y="4266968"/>
                </a:lnTo>
                <a:lnTo>
                  <a:pt x="1915652" y="4256629"/>
                </a:lnTo>
                <a:cubicBezTo>
                  <a:pt x="839660" y="4147356"/>
                  <a:pt x="0" y="3238645"/>
                  <a:pt x="0" y="2133823"/>
                </a:cubicBezTo>
                <a:cubicBezTo>
                  <a:pt x="0" y="955346"/>
                  <a:pt x="955346" y="0"/>
                  <a:pt x="2133823" y="0"/>
                </a:cubicBezTo>
                <a:close/>
              </a:path>
            </a:pathLst>
          </a:custGeom>
        </p:spPr>
        <p:txBody>
          <a:bodyPr wrap="square" tIns="91440" anchor="t" anchorCtr="0">
            <a:noAutofit/>
          </a:bodyPr>
          <a:lstStyle>
            <a:lvl1pPr algn="ctr">
              <a:buNone/>
              <a:defRPr sz="1800"/>
            </a:lvl1pPr>
          </a:lstStyle>
          <a:p>
            <a:r>
              <a:rPr lang="en-US" dirty="0"/>
              <a:t>Click to add picture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8CABF8-19D8-4F3C-994F-4D35EC7A2C3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114800" y="2194560"/>
            <a:ext cx="7498080" cy="402336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10000"/>
              </a:lnSpc>
              <a:buNone/>
              <a:defRPr sz="1800"/>
            </a:lvl1pPr>
            <a:lvl2pPr marL="228600">
              <a:defRPr sz="1600"/>
            </a:lvl2pPr>
            <a:lvl3pPr marL="457200">
              <a:defRPr sz="1400"/>
            </a:lvl3pPr>
            <a:lvl4pPr marL="685800">
              <a:defRPr sz="1200"/>
            </a:lvl4pPr>
            <a:lvl5pPr>
              <a:defRPr sz="14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58B5E78-A531-681D-1312-F21B52D066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2970685" y="620661"/>
            <a:ext cx="403448" cy="381782"/>
            <a:chOff x="10969280" y="1780012"/>
            <a:chExt cx="403448" cy="381782"/>
          </a:xfrm>
        </p:grpSpPr>
        <p:sp>
          <p:nvSpPr>
            <p:cNvPr id="17" name="Graphic 10">
              <a:extLst>
                <a:ext uri="{FF2B5EF4-FFF2-40B4-BE49-F238E27FC236}">
                  <a16:creationId xmlns:a16="http://schemas.microsoft.com/office/drawing/2014/main" id="{AAD06B87-D9B2-4F94-B734-A8F039A203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1281590" y="2070656"/>
              <a:ext cx="91138" cy="91138"/>
            </a:xfrm>
            <a:custGeom>
              <a:avLst/>
              <a:gdLst>
                <a:gd name="connsiteX0" fmla="*/ 91138 w 91138"/>
                <a:gd name="connsiteY0" fmla="*/ 45569 h 91138"/>
                <a:gd name="connsiteX1" fmla="*/ 45569 w 91138"/>
                <a:gd name="connsiteY1" fmla="*/ 91138 h 91138"/>
                <a:gd name="connsiteX2" fmla="*/ 0 w 91138"/>
                <a:gd name="connsiteY2" fmla="*/ 45569 h 91138"/>
                <a:gd name="connsiteX3" fmla="*/ 45569 w 91138"/>
                <a:gd name="connsiteY3" fmla="*/ 0 h 91138"/>
                <a:gd name="connsiteX4" fmla="*/ 91138 w 91138"/>
                <a:gd name="connsiteY4" fmla="*/ 45569 h 91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138" h="91138">
                  <a:moveTo>
                    <a:pt x="91138" y="45569"/>
                  </a:moveTo>
                  <a:cubicBezTo>
                    <a:pt x="91138" y="70736"/>
                    <a:pt x="70736" y="91138"/>
                    <a:pt x="45569" y="91138"/>
                  </a:cubicBezTo>
                  <a:cubicBezTo>
                    <a:pt x="20402" y="91138"/>
                    <a:pt x="0" y="70736"/>
                    <a:pt x="0" y="45569"/>
                  </a:cubicBezTo>
                  <a:cubicBezTo>
                    <a:pt x="0" y="20402"/>
                    <a:pt x="20402" y="0"/>
                    <a:pt x="45569" y="0"/>
                  </a:cubicBezTo>
                  <a:cubicBezTo>
                    <a:pt x="70736" y="0"/>
                    <a:pt x="91138" y="20402"/>
                    <a:pt x="91138" y="45569"/>
                  </a:cubicBezTo>
                  <a:close/>
                </a:path>
              </a:pathLst>
            </a:custGeom>
            <a:solidFill>
              <a:schemeClr val="accent2"/>
            </a:solidFill>
            <a:ln w="4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" name="Graphic 11">
              <a:extLst>
                <a:ext uri="{FF2B5EF4-FFF2-40B4-BE49-F238E27FC236}">
                  <a16:creationId xmlns:a16="http://schemas.microsoft.com/office/drawing/2014/main" id="{BB13A13C-36EA-4B13-9175-C5FE95B34D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0969280" y="1780012"/>
              <a:ext cx="139039" cy="139039"/>
            </a:xfrm>
            <a:custGeom>
              <a:avLst/>
              <a:gdLst>
                <a:gd name="connsiteX0" fmla="*/ 129602 w 139039"/>
                <a:gd name="connsiteY0" fmla="*/ 60082 h 139039"/>
                <a:gd name="connsiteX1" fmla="*/ 78957 w 139039"/>
                <a:gd name="connsiteY1" fmla="*/ 60082 h 139039"/>
                <a:gd name="connsiteX2" fmla="*/ 78957 w 139039"/>
                <a:gd name="connsiteY2" fmla="*/ 9437 h 139039"/>
                <a:gd name="connsiteX3" fmla="*/ 69520 w 139039"/>
                <a:gd name="connsiteY3" fmla="*/ 0 h 139039"/>
                <a:gd name="connsiteX4" fmla="*/ 60082 w 139039"/>
                <a:gd name="connsiteY4" fmla="*/ 9437 h 139039"/>
                <a:gd name="connsiteX5" fmla="*/ 60082 w 139039"/>
                <a:gd name="connsiteY5" fmla="*/ 60082 h 139039"/>
                <a:gd name="connsiteX6" fmla="*/ 9437 w 139039"/>
                <a:gd name="connsiteY6" fmla="*/ 60082 h 139039"/>
                <a:gd name="connsiteX7" fmla="*/ 0 w 139039"/>
                <a:gd name="connsiteY7" fmla="*/ 69520 h 139039"/>
                <a:gd name="connsiteX8" fmla="*/ 9437 w 139039"/>
                <a:gd name="connsiteY8" fmla="*/ 78957 h 139039"/>
                <a:gd name="connsiteX9" fmla="*/ 60082 w 139039"/>
                <a:gd name="connsiteY9" fmla="*/ 78957 h 139039"/>
                <a:gd name="connsiteX10" fmla="*/ 60082 w 139039"/>
                <a:gd name="connsiteY10" fmla="*/ 129602 h 139039"/>
                <a:gd name="connsiteX11" fmla="*/ 69520 w 139039"/>
                <a:gd name="connsiteY11" fmla="*/ 139039 h 139039"/>
                <a:gd name="connsiteX12" fmla="*/ 78957 w 139039"/>
                <a:gd name="connsiteY12" fmla="*/ 129602 h 139039"/>
                <a:gd name="connsiteX13" fmla="*/ 78957 w 139039"/>
                <a:gd name="connsiteY13" fmla="*/ 78957 h 139039"/>
                <a:gd name="connsiteX14" fmla="*/ 129602 w 139039"/>
                <a:gd name="connsiteY14" fmla="*/ 78957 h 139039"/>
                <a:gd name="connsiteX15" fmla="*/ 139039 w 139039"/>
                <a:gd name="connsiteY15" fmla="*/ 69520 h 139039"/>
                <a:gd name="connsiteX16" fmla="*/ 129602 w 139039"/>
                <a:gd name="connsiteY16" fmla="*/ 60082 h 1390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9039" h="139039">
                  <a:moveTo>
                    <a:pt x="129602" y="60082"/>
                  </a:moveTo>
                  <a:lnTo>
                    <a:pt x="78957" y="60082"/>
                  </a:lnTo>
                  <a:lnTo>
                    <a:pt x="78957" y="9437"/>
                  </a:lnTo>
                  <a:cubicBezTo>
                    <a:pt x="78957" y="4225"/>
                    <a:pt x="74731" y="0"/>
                    <a:pt x="69520" y="0"/>
                  </a:cubicBezTo>
                  <a:cubicBezTo>
                    <a:pt x="64308" y="0"/>
                    <a:pt x="60082" y="4225"/>
                    <a:pt x="60082" y="9437"/>
                  </a:cubicBezTo>
                  <a:lnTo>
                    <a:pt x="60082" y="60082"/>
                  </a:lnTo>
                  <a:lnTo>
                    <a:pt x="9437" y="60082"/>
                  </a:lnTo>
                  <a:cubicBezTo>
                    <a:pt x="4225" y="60082"/>
                    <a:pt x="0" y="64308"/>
                    <a:pt x="0" y="69520"/>
                  </a:cubicBezTo>
                  <a:cubicBezTo>
                    <a:pt x="0" y="74731"/>
                    <a:pt x="4225" y="78957"/>
                    <a:pt x="9437" y="78957"/>
                  </a:cubicBezTo>
                  <a:lnTo>
                    <a:pt x="60082" y="78957"/>
                  </a:lnTo>
                  <a:lnTo>
                    <a:pt x="60082" y="129602"/>
                  </a:lnTo>
                  <a:cubicBezTo>
                    <a:pt x="60082" y="134814"/>
                    <a:pt x="64308" y="139039"/>
                    <a:pt x="69520" y="139039"/>
                  </a:cubicBezTo>
                  <a:cubicBezTo>
                    <a:pt x="74731" y="139039"/>
                    <a:pt x="78957" y="134814"/>
                    <a:pt x="78957" y="129602"/>
                  </a:cubicBezTo>
                  <a:lnTo>
                    <a:pt x="78957" y="78957"/>
                  </a:lnTo>
                  <a:lnTo>
                    <a:pt x="129602" y="78957"/>
                  </a:lnTo>
                  <a:cubicBezTo>
                    <a:pt x="134814" y="78957"/>
                    <a:pt x="139039" y="74731"/>
                    <a:pt x="139039" y="69520"/>
                  </a:cubicBezTo>
                  <a:cubicBezTo>
                    <a:pt x="139039" y="64308"/>
                    <a:pt x="134814" y="60082"/>
                    <a:pt x="129602" y="60082"/>
                  </a:cubicBezTo>
                  <a:close/>
                </a:path>
              </a:pathLst>
            </a:custGeom>
            <a:solidFill>
              <a:schemeClr val="accent2"/>
            </a:solidFill>
            <a:ln w="6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4" name="Footer Placeholder 8">
            <a:extLst>
              <a:ext uri="{FF2B5EF4-FFF2-40B4-BE49-F238E27FC236}">
                <a16:creationId xmlns:a16="http://schemas.microsoft.com/office/drawing/2014/main" id="{5189CAD3-7011-6481-11F8-05B5CB106F01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1280160" y="6356350"/>
            <a:ext cx="4114800" cy="365125"/>
          </a:xfrm>
        </p:spPr>
        <p:txBody>
          <a:bodyPr lIns="0" rIns="91440"/>
          <a:lstStyle>
            <a:lvl1pPr algn="l">
              <a:defRPr/>
            </a:lvl1pPr>
          </a:lstStyle>
          <a:p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B7CB27F-7A56-A747-A4D6-5627C24638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40664" y="1371600"/>
            <a:ext cx="0" cy="5486400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971113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+ Subtitle slide">
    <p:bg>
      <p:bgPr>
        <a:gradFill>
          <a:gsLst>
            <a:gs pos="100000">
              <a:schemeClr val="accent4"/>
            </a:gs>
            <a:gs pos="0">
              <a:schemeClr val="accent2"/>
            </a:gs>
          </a:gsLst>
          <a:lin ang="180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40AAD-80AF-40E7-BE3F-43D32FC68ED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80159" y="3383280"/>
            <a:ext cx="10302240" cy="1852046"/>
          </a:xfrm>
        </p:spPr>
        <p:txBody>
          <a:bodyPr lIns="0" tIns="274320" rIns="0" bIns="0" anchor="t" anchorCtr="0"/>
          <a:lstStyle>
            <a:lvl1pPr algn="l">
              <a:lnSpc>
                <a:spcPts val="5400"/>
              </a:lnSpc>
              <a:defRPr sz="5400" b="1" i="0" cap="all" spc="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80FBD9-0977-4B2B-9318-30774BB0947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80158" y="2966886"/>
            <a:ext cx="10302237" cy="397191"/>
          </a:xfrm>
        </p:spPr>
        <p:txBody>
          <a:bodyPr lIns="0" tIns="0" rIns="0" bIns="0" anchor="b" anchorCtr="0"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en-US" dirty="0"/>
              <a:t>Click to add text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22749162-63A5-5BF9-895E-B0577A6C47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0897692" y="620298"/>
            <a:ext cx="465456" cy="581432"/>
            <a:chOff x="7843462" y="2744546"/>
            <a:chExt cx="465456" cy="581432"/>
          </a:xfrm>
        </p:grpSpPr>
        <p:sp>
          <p:nvSpPr>
            <p:cNvPr id="19" name="Graphic 12">
              <a:extLst>
                <a:ext uri="{FF2B5EF4-FFF2-40B4-BE49-F238E27FC236}">
                  <a16:creationId xmlns:a16="http://schemas.microsoft.com/office/drawing/2014/main" id="{818B4386-1FCF-4ACE-BE25-AF9CC5E2256F}"/>
                </a:ext>
              </a:extLst>
            </p:cNvPr>
            <p:cNvSpPr/>
            <p:nvPr userDrawn="1"/>
          </p:nvSpPr>
          <p:spPr>
            <a:xfrm>
              <a:off x="8217780" y="2973840"/>
              <a:ext cx="91138" cy="91138"/>
            </a:xfrm>
            <a:custGeom>
              <a:avLst/>
              <a:gdLst>
                <a:gd name="connsiteX0" fmla="*/ 91138 w 91138"/>
                <a:gd name="connsiteY0" fmla="*/ 45569 h 91138"/>
                <a:gd name="connsiteX1" fmla="*/ 45569 w 91138"/>
                <a:gd name="connsiteY1" fmla="*/ 91138 h 91138"/>
                <a:gd name="connsiteX2" fmla="*/ 0 w 91138"/>
                <a:gd name="connsiteY2" fmla="*/ 45569 h 91138"/>
                <a:gd name="connsiteX3" fmla="*/ 45569 w 91138"/>
                <a:gd name="connsiteY3" fmla="*/ 0 h 91138"/>
                <a:gd name="connsiteX4" fmla="*/ 91138 w 91138"/>
                <a:gd name="connsiteY4" fmla="*/ 45569 h 91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138" h="91138">
                  <a:moveTo>
                    <a:pt x="91138" y="45569"/>
                  </a:moveTo>
                  <a:cubicBezTo>
                    <a:pt x="91138" y="70736"/>
                    <a:pt x="70736" y="91138"/>
                    <a:pt x="45569" y="91138"/>
                  </a:cubicBezTo>
                  <a:cubicBezTo>
                    <a:pt x="20402" y="91138"/>
                    <a:pt x="0" y="70736"/>
                    <a:pt x="0" y="45569"/>
                  </a:cubicBezTo>
                  <a:cubicBezTo>
                    <a:pt x="0" y="20402"/>
                    <a:pt x="20402" y="0"/>
                    <a:pt x="45569" y="0"/>
                  </a:cubicBezTo>
                  <a:cubicBezTo>
                    <a:pt x="70736" y="0"/>
                    <a:pt x="91138" y="20402"/>
                    <a:pt x="91138" y="45569"/>
                  </a:cubicBezTo>
                  <a:close/>
                </a:path>
              </a:pathLst>
            </a:custGeom>
            <a:solidFill>
              <a:schemeClr val="bg1"/>
            </a:solidFill>
            <a:ln w="4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1" name="Graphic 13">
              <a:extLst>
                <a:ext uri="{FF2B5EF4-FFF2-40B4-BE49-F238E27FC236}">
                  <a16:creationId xmlns:a16="http://schemas.microsoft.com/office/drawing/2014/main" id="{19319560-50ED-4963-A2CF-74663239D426}"/>
                </a:ext>
              </a:extLst>
            </p:cNvPr>
            <p:cNvSpPr/>
            <p:nvPr userDrawn="1"/>
          </p:nvSpPr>
          <p:spPr>
            <a:xfrm>
              <a:off x="7859002" y="2744546"/>
              <a:ext cx="139038" cy="139038"/>
            </a:xfrm>
            <a:custGeom>
              <a:avLst/>
              <a:gdLst>
                <a:gd name="connsiteX0" fmla="*/ 129601 w 139038"/>
                <a:gd name="connsiteY0" fmla="*/ 60082 h 139038"/>
                <a:gd name="connsiteX1" fmla="*/ 78956 w 139038"/>
                <a:gd name="connsiteY1" fmla="*/ 60082 h 139038"/>
                <a:gd name="connsiteX2" fmla="*/ 78956 w 139038"/>
                <a:gd name="connsiteY2" fmla="*/ 9437 h 139038"/>
                <a:gd name="connsiteX3" fmla="*/ 69519 w 139038"/>
                <a:gd name="connsiteY3" fmla="*/ 0 h 139038"/>
                <a:gd name="connsiteX4" fmla="*/ 60082 w 139038"/>
                <a:gd name="connsiteY4" fmla="*/ 9437 h 139038"/>
                <a:gd name="connsiteX5" fmla="*/ 60082 w 139038"/>
                <a:gd name="connsiteY5" fmla="*/ 60082 h 139038"/>
                <a:gd name="connsiteX6" fmla="*/ 9437 w 139038"/>
                <a:gd name="connsiteY6" fmla="*/ 60082 h 139038"/>
                <a:gd name="connsiteX7" fmla="*/ 0 w 139038"/>
                <a:gd name="connsiteY7" fmla="*/ 69519 h 139038"/>
                <a:gd name="connsiteX8" fmla="*/ 9437 w 139038"/>
                <a:gd name="connsiteY8" fmla="*/ 78956 h 139038"/>
                <a:gd name="connsiteX9" fmla="*/ 60082 w 139038"/>
                <a:gd name="connsiteY9" fmla="*/ 78956 h 139038"/>
                <a:gd name="connsiteX10" fmla="*/ 60082 w 139038"/>
                <a:gd name="connsiteY10" fmla="*/ 129601 h 139038"/>
                <a:gd name="connsiteX11" fmla="*/ 69519 w 139038"/>
                <a:gd name="connsiteY11" fmla="*/ 139038 h 139038"/>
                <a:gd name="connsiteX12" fmla="*/ 78956 w 139038"/>
                <a:gd name="connsiteY12" fmla="*/ 129601 h 139038"/>
                <a:gd name="connsiteX13" fmla="*/ 78956 w 139038"/>
                <a:gd name="connsiteY13" fmla="*/ 78956 h 139038"/>
                <a:gd name="connsiteX14" fmla="*/ 129601 w 139038"/>
                <a:gd name="connsiteY14" fmla="*/ 78956 h 139038"/>
                <a:gd name="connsiteX15" fmla="*/ 139038 w 139038"/>
                <a:gd name="connsiteY15" fmla="*/ 69519 h 139038"/>
                <a:gd name="connsiteX16" fmla="*/ 129601 w 139038"/>
                <a:gd name="connsiteY16" fmla="*/ 60082 h 139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9038" h="139038">
                  <a:moveTo>
                    <a:pt x="129601" y="60082"/>
                  </a:moveTo>
                  <a:lnTo>
                    <a:pt x="78956" y="60082"/>
                  </a:lnTo>
                  <a:lnTo>
                    <a:pt x="78956" y="9437"/>
                  </a:lnTo>
                  <a:cubicBezTo>
                    <a:pt x="78956" y="4225"/>
                    <a:pt x="74731" y="0"/>
                    <a:pt x="69519" y="0"/>
                  </a:cubicBezTo>
                  <a:cubicBezTo>
                    <a:pt x="64307" y="0"/>
                    <a:pt x="60082" y="4225"/>
                    <a:pt x="60082" y="9437"/>
                  </a:cubicBezTo>
                  <a:lnTo>
                    <a:pt x="60082" y="60082"/>
                  </a:lnTo>
                  <a:lnTo>
                    <a:pt x="9437" y="60082"/>
                  </a:lnTo>
                  <a:cubicBezTo>
                    <a:pt x="4225" y="60082"/>
                    <a:pt x="0" y="64307"/>
                    <a:pt x="0" y="69519"/>
                  </a:cubicBezTo>
                  <a:cubicBezTo>
                    <a:pt x="0" y="74731"/>
                    <a:pt x="4225" y="78956"/>
                    <a:pt x="9437" y="78956"/>
                  </a:cubicBezTo>
                  <a:lnTo>
                    <a:pt x="60082" y="78956"/>
                  </a:lnTo>
                  <a:lnTo>
                    <a:pt x="60082" y="129601"/>
                  </a:lnTo>
                  <a:cubicBezTo>
                    <a:pt x="60082" y="134813"/>
                    <a:pt x="64307" y="139038"/>
                    <a:pt x="69519" y="139038"/>
                  </a:cubicBezTo>
                  <a:cubicBezTo>
                    <a:pt x="74731" y="139038"/>
                    <a:pt x="78956" y="134813"/>
                    <a:pt x="78956" y="129601"/>
                  </a:cubicBezTo>
                  <a:lnTo>
                    <a:pt x="78956" y="78956"/>
                  </a:lnTo>
                  <a:lnTo>
                    <a:pt x="129601" y="78956"/>
                  </a:lnTo>
                  <a:cubicBezTo>
                    <a:pt x="134813" y="78956"/>
                    <a:pt x="139038" y="74731"/>
                    <a:pt x="139038" y="69519"/>
                  </a:cubicBezTo>
                  <a:cubicBezTo>
                    <a:pt x="139038" y="64307"/>
                    <a:pt x="134813" y="60082"/>
                    <a:pt x="129601" y="60082"/>
                  </a:cubicBezTo>
                  <a:close/>
                </a:path>
              </a:pathLst>
            </a:custGeom>
            <a:solidFill>
              <a:schemeClr val="bg1"/>
            </a:solidFill>
            <a:ln w="6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3" name="Graphic 15">
              <a:extLst>
                <a:ext uri="{FF2B5EF4-FFF2-40B4-BE49-F238E27FC236}">
                  <a16:creationId xmlns:a16="http://schemas.microsoft.com/office/drawing/2014/main" id="{E5ABBDAD-943D-48F3-9C80-B29C48966C79}"/>
                </a:ext>
              </a:extLst>
            </p:cNvPr>
            <p:cNvSpPr/>
            <p:nvPr userDrawn="1"/>
          </p:nvSpPr>
          <p:spPr>
            <a:xfrm>
              <a:off x="7843462" y="3198265"/>
              <a:ext cx="127713" cy="127713"/>
            </a:xfrm>
            <a:custGeom>
              <a:avLst/>
              <a:gdLst>
                <a:gd name="connsiteX0" fmla="*/ 63857 w 127713"/>
                <a:gd name="connsiteY0" fmla="*/ 18874 h 127713"/>
                <a:gd name="connsiteX1" fmla="*/ 108839 w 127713"/>
                <a:gd name="connsiteY1" fmla="*/ 63857 h 127713"/>
                <a:gd name="connsiteX2" fmla="*/ 63857 w 127713"/>
                <a:gd name="connsiteY2" fmla="*/ 108839 h 127713"/>
                <a:gd name="connsiteX3" fmla="*/ 18874 w 127713"/>
                <a:gd name="connsiteY3" fmla="*/ 63857 h 127713"/>
                <a:gd name="connsiteX4" fmla="*/ 63857 w 127713"/>
                <a:gd name="connsiteY4" fmla="*/ 18874 h 127713"/>
                <a:gd name="connsiteX5" fmla="*/ 63857 w 127713"/>
                <a:gd name="connsiteY5" fmla="*/ 0 h 127713"/>
                <a:gd name="connsiteX6" fmla="*/ 0 w 127713"/>
                <a:gd name="connsiteY6" fmla="*/ 63857 h 127713"/>
                <a:gd name="connsiteX7" fmla="*/ 63857 w 127713"/>
                <a:gd name="connsiteY7" fmla="*/ 127713 h 127713"/>
                <a:gd name="connsiteX8" fmla="*/ 127713 w 127713"/>
                <a:gd name="connsiteY8" fmla="*/ 63857 h 127713"/>
                <a:gd name="connsiteX9" fmla="*/ 63857 w 127713"/>
                <a:gd name="connsiteY9" fmla="*/ 0 h 127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7713" h="127713">
                  <a:moveTo>
                    <a:pt x="63857" y="18874"/>
                  </a:moveTo>
                  <a:cubicBezTo>
                    <a:pt x="88700" y="18874"/>
                    <a:pt x="108839" y="39013"/>
                    <a:pt x="108839" y="63857"/>
                  </a:cubicBezTo>
                  <a:cubicBezTo>
                    <a:pt x="108839" y="88700"/>
                    <a:pt x="88700" y="108839"/>
                    <a:pt x="63857" y="108839"/>
                  </a:cubicBezTo>
                  <a:cubicBezTo>
                    <a:pt x="39013" y="108839"/>
                    <a:pt x="18874" y="88700"/>
                    <a:pt x="18874" y="63857"/>
                  </a:cubicBezTo>
                  <a:cubicBezTo>
                    <a:pt x="18898" y="39023"/>
                    <a:pt x="39023" y="18898"/>
                    <a:pt x="63857" y="18874"/>
                  </a:cubicBezTo>
                  <a:moveTo>
                    <a:pt x="63857" y="0"/>
                  </a:moveTo>
                  <a:cubicBezTo>
                    <a:pt x="28590" y="0"/>
                    <a:pt x="0" y="28590"/>
                    <a:pt x="0" y="63857"/>
                  </a:cubicBezTo>
                  <a:cubicBezTo>
                    <a:pt x="0" y="99124"/>
                    <a:pt x="28590" y="127713"/>
                    <a:pt x="63857" y="127713"/>
                  </a:cubicBezTo>
                  <a:cubicBezTo>
                    <a:pt x="99124" y="127713"/>
                    <a:pt x="127713" y="99124"/>
                    <a:pt x="127713" y="63857"/>
                  </a:cubicBezTo>
                  <a:cubicBezTo>
                    <a:pt x="127713" y="28590"/>
                    <a:pt x="99124" y="0"/>
                    <a:pt x="63857" y="0"/>
                  </a:cubicBezTo>
                  <a:close/>
                </a:path>
              </a:pathLst>
            </a:custGeom>
            <a:solidFill>
              <a:schemeClr val="bg1"/>
            </a:solidFill>
            <a:ln w="6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7912362-D30D-7B0B-BA94-0993B1EBC4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280160" y="0"/>
            <a:ext cx="0" cy="2775857"/>
          </a:xfrm>
          <a:prstGeom prst="line">
            <a:avLst/>
          </a:prstGeom>
          <a:ln w="254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76449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F057AE-3B3B-4261-B912-BF9EB9A58C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80160" y="685800"/>
            <a:ext cx="9137012" cy="1280160"/>
          </a:xfrm>
        </p:spPr>
        <p:txBody>
          <a:bodyPr lIns="0" tIns="0" rIns="0" bIns="0"/>
          <a:lstStyle>
            <a:lvl1pPr>
              <a:defRPr sz="4000" b="1" cap="all" spc="0" baseline="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0F91A5DB-A2CA-1D70-9A06-3869A288C9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9DAA-006C-4F4B-980E-E3DF019B24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E39CA1-2B6D-427E-9688-9093D5865CB7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1280160" y="2327440"/>
            <a:ext cx="4846320" cy="4040574"/>
          </a:xfrm>
        </p:spPr>
        <p:txBody>
          <a:bodyPr lIns="0" tIns="0" rIns="0" bIns="0">
            <a:normAutofit/>
          </a:bodyPr>
          <a:lstStyle>
            <a:lvl1pPr marL="0" indent="0">
              <a:spcAft>
                <a:spcPts val="0"/>
              </a:spcAft>
              <a:buNone/>
              <a:defRPr sz="1800"/>
            </a:lvl1pPr>
            <a:lvl2pPr marL="228600">
              <a:spcBef>
                <a:spcPts val="1200"/>
              </a:spcBef>
              <a:defRPr sz="1800"/>
            </a:lvl2pPr>
            <a:lvl3pPr marL="685800">
              <a:spcBef>
                <a:spcPts val="1200"/>
              </a:spcBef>
              <a:defRPr sz="1800"/>
            </a:lvl3pPr>
            <a:lvl4pPr marL="1143000">
              <a:spcBef>
                <a:spcPts val="1200"/>
              </a:spcBef>
              <a:defRPr sz="1800"/>
            </a:lvl4pPr>
            <a:lvl5pPr marL="1600200">
              <a:spcBef>
                <a:spcPts val="1200"/>
              </a:spcBef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7EA593-3036-4FB5-94B4-D9431DF04871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723402" y="2327441"/>
            <a:ext cx="4846320" cy="4040574"/>
          </a:xfrm>
        </p:spPr>
        <p:txBody>
          <a:bodyPr lIns="0" tIns="0" rIns="0" bIns="0">
            <a:normAutofit/>
          </a:bodyPr>
          <a:lstStyle>
            <a:lvl1pPr marL="0" indent="0">
              <a:spcAft>
                <a:spcPts val="0"/>
              </a:spcAft>
              <a:buNone/>
              <a:defRPr sz="1800"/>
            </a:lvl1pPr>
            <a:lvl2pPr marL="228600">
              <a:spcBef>
                <a:spcPts val="1200"/>
              </a:spcBef>
              <a:defRPr sz="1800"/>
            </a:lvl2pPr>
            <a:lvl3pPr marL="685800">
              <a:spcBef>
                <a:spcPts val="1200"/>
              </a:spcBef>
              <a:defRPr sz="1800"/>
            </a:lvl3pPr>
            <a:lvl4pPr marL="1143000">
              <a:spcBef>
                <a:spcPts val="1200"/>
              </a:spcBef>
              <a:defRPr sz="1800"/>
            </a:lvl4pPr>
            <a:lvl5pPr marL="1600200">
              <a:spcBef>
                <a:spcPts val="1200"/>
              </a:spcBef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60F34ED-DA60-4CC2-B735-B0EC5D9FEA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40664" y="1371600"/>
            <a:ext cx="0" cy="5486400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Graphic 15">
            <a:extLst>
              <a:ext uri="{FF2B5EF4-FFF2-40B4-BE49-F238E27FC236}">
                <a16:creationId xmlns:a16="http://schemas.microsoft.com/office/drawing/2014/main" id="{A9475260-301F-4744-B1DA-7B00F6FB43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508317" y="492206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accent2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4" name="Graphic 16">
            <a:extLst>
              <a:ext uri="{FF2B5EF4-FFF2-40B4-BE49-F238E27FC236}">
                <a16:creationId xmlns:a16="http://schemas.microsoft.com/office/drawing/2014/main" id="{9BBD3F4B-0836-48C5-AC68-747456D1DD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477944" y="1055581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accent2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6" name="Graphic 14">
            <a:extLst>
              <a:ext uri="{FF2B5EF4-FFF2-40B4-BE49-F238E27FC236}">
                <a16:creationId xmlns:a16="http://schemas.microsoft.com/office/drawing/2014/main" id="{9B4398D5-99F4-4F83-AA77-9B4177648C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41555" y="446637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accent2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6D6A69CF-70D6-AB12-CD8B-FD75B7EE14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80160" y="6356350"/>
            <a:ext cx="4114800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75955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9EFE408-BFE1-16DC-F7C6-47F55C171A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412992" y="0"/>
            <a:ext cx="5779008" cy="6858000"/>
          </a:xfrm>
          <a:prstGeom prst="rect">
            <a:avLst/>
          </a:prstGeom>
          <a:gradFill flip="none" rotWithShape="1">
            <a:gsLst>
              <a:gs pos="100000">
                <a:schemeClr val="accent4"/>
              </a:gs>
              <a:gs pos="0">
                <a:schemeClr val="accent2"/>
              </a:gs>
            </a:gsLst>
            <a:lin ang="4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5F057AE-3B3B-4261-B912-BF9EB9A58C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15572" y="685800"/>
            <a:ext cx="4754880" cy="5670550"/>
          </a:xfrm>
        </p:spPr>
        <p:txBody>
          <a:bodyPr lIns="0" tIns="0" rIns="0" bIns="0" anchor="ctr" anchorCtr="0"/>
          <a:lstStyle>
            <a:lvl1pPr algn="l">
              <a:defRPr sz="4000" b="1" cap="all" spc="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4C0ED5DD-6381-0FFD-7B45-D21179A390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9DAA-006C-4F4B-980E-E3DF019B24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id="{F042E432-AE48-385B-DEA1-32129394CE76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1279526" y="1533524"/>
            <a:ext cx="4663440" cy="1895475"/>
          </a:xfrm>
        </p:spPr>
        <p:txBody>
          <a:bodyPr lIns="0" tIns="0" rIns="0" bIns="0" anchor="t" anchorCtr="0">
            <a:noAutofit/>
          </a:bodyPr>
          <a:lstStyle>
            <a:lvl1pPr marL="342900" indent="-512064">
              <a:spcBef>
                <a:spcPts val="1000"/>
              </a:spcBef>
              <a:buFont typeface="+mj-lt"/>
              <a:buAutoNum type="arabicPeriod"/>
              <a:defRPr sz="1800"/>
            </a:lvl1pPr>
            <a:lvl2pPr marL="1028700" indent="-342900">
              <a:spcBef>
                <a:spcPts val="1200"/>
              </a:spcBef>
              <a:buFont typeface="+mj-lt"/>
              <a:buAutoNum type="alphaLcPeriod"/>
              <a:defRPr sz="1800"/>
            </a:lvl2pPr>
            <a:lvl3pPr marL="1257300" indent="-342900">
              <a:spcBef>
                <a:spcPts val="1200"/>
              </a:spcBef>
              <a:buFont typeface="+mj-lt"/>
              <a:buAutoNum type="arabicParenR"/>
              <a:defRPr sz="1800"/>
            </a:lvl3pPr>
            <a:lvl4pPr marL="1714500" indent="-342900">
              <a:spcBef>
                <a:spcPts val="1200"/>
              </a:spcBef>
              <a:buFont typeface="+mj-lt"/>
              <a:buAutoNum type="alphaLcParenR"/>
              <a:defRPr sz="1800"/>
            </a:lvl4pPr>
            <a:lvl5pPr marL="2228850" indent="-400050">
              <a:spcBef>
                <a:spcPts val="1200"/>
              </a:spcBef>
              <a:buFont typeface="+mj-lt"/>
              <a:buAutoNum type="romanLcPeriod"/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DF111B2E-0535-57E2-FE92-620F9307A956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280160" y="3482974"/>
            <a:ext cx="4663440" cy="1190033"/>
          </a:xfrm>
        </p:spPr>
        <p:txBody>
          <a:bodyPr lIns="0" tIns="0" rIns="0" bIns="0" anchor="t" anchorCtr="0">
            <a:no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 indent="0">
              <a:spcBef>
                <a:spcPts val="1200"/>
              </a:spcBef>
              <a:buNone/>
              <a:defRPr sz="1600"/>
            </a:lvl2pPr>
            <a:lvl3pPr marL="914400" indent="0">
              <a:spcBef>
                <a:spcPts val="1200"/>
              </a:spcBef>
              <a:buNone/>
              <a:defRPr sz="1400"/>
            </a:lvl3pPr>
            <a:lvl4pPr marL="1371600" indent="0">
              <a:spcBef>
                <a:spcPts val="1200"/>
              </a:spcBef>
              <a:buNone/>
              <a:defRPr sz="1200"/>
            </a:lvl4pPr>
            <a:lvl5pPr marL="1828800" indent="0">
              <a:spcBef>
                <a:spcPts val="1200"/>
              </a:spcBef>
              <a:buNone/>
              <a:defRPr sz="12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7EA593-3036-4FB5-94B4-D9431DF04871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1280160" y="4692058"/>
            <a:ext cx="4663440" cy="1584918"/>
          </a:xfrm>
        </p:spPr>
        <p:txBody>
          <a:bodyPr lIns="0" tIns="0" rIns="0" bIns="0" anchor="t" anchorCtr="0">
            <a:noAutofit/>
          </a:bodyPr>
          <a:lstStyle>
            <a:lvl1pPr>
              <a:spcBef>
                <a:spcPts val="1200"/>
              </a:spcBef>
              <a:defRPr sz="1800"/>
            </a:lvl1pPr>
            <a:lvl2pPr>
              <a:spcBef>
                <a:spcPts val="1200"/>
              </a:spcBef>
              <a:defRPr sz="1600"/>
            </a:lvl2pPr>
            <a:lvl3pPr>
              <a:spcBef>
                <a:spcPts val="1200"/>
              </a:spcBef>
              <a:defRPr sz="1400"/>
            </a:lvl3pPr>
            <a:lvl4pPr>
              <a:spcBef>
                <a:spcPts val="1200"/>
              </a:spcBef>
              <a:defRPr sz="1200"/>
            </a:lvl4pPr>
            <a:lvl5pPr>
              <a:spcBef>
                <a:spcPts val="1200"/>
              </a:spcBef>
              <a:defRPr sz="12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1" name="Footer Placeholder 20">
            <a:extLst>
              <a:ext uri="{FF2B5EF4-FFF2-40B4-BE49-F238E27FC236}">
                <a16:creationId xmlns:a16="http://schemas.microsoft.com/office/drawing/2014/main" id="{34C23E1A-9E5E-DA12-8E11-83F486766E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80160" y="6356350"/>
            <a:ext cx="4114800" cy="365125"/>
          </a:xfrm>
        </p:spPr>
        <p:txBody>
          <a:bodyPr lIns="0" rIns="91440"/>
          <a:lstStyle>
            <a:lvl1pPr algn="l">
              <a:defRPr/>
            </a:lvl1pPr>
          </a:lstStyle>
          <a:p>
            <a:endParaRPr lang="en-US" dirty="0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E3FE6E42-6A8F-C459-87EE-E2A5BAFA85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40664" y="1371600"/>
            <a:ext cx="0" cy="5486400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93202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40AAD-80AF-40E7-BE3F-43D32FC68E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80160" y="301752"/>
            <a:ext cx="4663438" cy="2441448"/>
          </a:xfrm>
        </p:spPr>
        <p:txBody>
          <a:bodyPr lIns="0" tIns="0" rIns="0" bIns="0" anchor="ctr" anchorCtr="0"/>
          <a:lstStyle>
            <a:lvl1pPr algn="l">
              <a:lnSpc>
                <a:spcPts val="4000"/>
              </a:lnSpc>
              <a:spcBef>
                <a:spcPts val="1000"/>
              </a:spcBef>
              <a:defRPr sz="4000" b="1" i="0" cap="all" spc="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01EAA4-F44C-4C1F-B8E3-1A3005300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632" y="726630"/>
            <a:ext cx="520991" cy="517379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fld id="{D8DA9DAA-006C-4F4B-980E-E3DF019B24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9FB40175-FA51-DA14-A5B2-CD06DE6ECC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280161" y="2777067"/>
            <a:ext cx="4663440" cy="3550581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10000"/>
              </a:lnSpc>
              <a:buNone/>
              <a:defRPr sz="1800"/>
            </a:lvl1pPr>
            <a:lvl2pPr marL="228600">
              <a:lnSpc>
                <a:spcPct val="110000"/>
              </a:lnSpc>
              <a:defRPr sz="1600"/>
            </a:lvl2pPr>
            <a:lvl3pPr marL="457200">
              <a:lnSpc>
                <a:spcPct val="110000"/>
              </a:lnSpc>
              <a:defRPr sz="1400"/>
            </a:lvl3pPr>
            <a:lvl4pPr marL="685800">
              <a:lnSpc>
                <a:spcPct val="110000"/>
              </a:lnSpc>
              <a:defRPr sz="1200"/>
            </a:lvl4pPr>
            <a:lvl5pPr marL="914400">
              <a:lnSpc>
                <a:spcPct val="110000"/>
              </a:lnSpc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15930B2-E36D-4D05-A6B3-CA1BF61D50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412089" y="0"/>
            <a:ext cx="5779911" cy="6858000"/>
          </a:xfrm>
          <a:prstGeom prst="rect">
            <a:avLst/>
          </a:prstGeom>
          <a:gradFill flip="none" rotWithShape="1">
            <a:gsLst>
              <a:gs pos="100000">
                <a:schemeClr val="accent4"/>
              </a:gs>
              <a:gs pos="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9CEC7E0F-60E8-418B-978D-C607C82E97F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695553" y="301752"/>
            <a:ext cx="5221224" cy="6263640"/>
          </a:xfrm>
        </p:spPr>
        <p:txBody>
          <a:bodyPr tIns="914400" anchor="t" anchorCtr="0"/>
          <a:lstStyle>
            <a:lvl1pPr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picture</a:t>
            </a:r>
          </a:p>
        </p:txBody>
      </p:sp>
      <p:sp>
        <p:nvSpPr>
          <p:cNvPr id="10" name="Footer Placeholder 8">
            <a:extLst>
              <a:ext uri="{FF2B5EF4-FFF2-40B4-BE49-F238E27FC236}">
                <a16:creationId xmlns:a16="http://schemas.microsoft.com/office/drawing/2014/main" id="{7A4AE671-C203-0370-2888-FC8F7D444D11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1280160" y="6356350"/>
            <a:ext cx="4434825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1792BFA8-57AD-0B5C-2534-1E862B58DA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45127" y="1371600"/>
            <a:ext cx="0" cy="5486400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868079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im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69F227-D21C-48B3-828A-6BFA9585E82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80159" y="640080"/>
            <a:ext cx="4815836" cy="2103120"/>
          </a:xfrm>
        </p:spPr>
        <p:txBody>
          <a:bodyPr lIns="0" tIns="0" rIns="0" bIns="0" anchor="ctr" anchorCtr="0"/>
          <a:lstStyle>
            <a:lvl1pPr algn="l">
              <a:defRPr sz="4000" b="1" cap="all" spc="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6183E8BD-29F0-8F9F-FC7D-73F8067BCDDF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fld id="{D8DA9DAA-006C-4F4B-980E-E3DF019B24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5C983CA3-739C-6C20-AFE0-0997370354B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531427" y="640080"/>
            <a:ext cx="5122889" cy="2103120"/>
          </a:xfrm>
        </p:spPr>
        <p:txBody>
          <a:bodyPr lIns="0" tIns="0" rIns="0" bIns="0" anchor="ctr" anchorCtr="0">
            <a:normAutofit/>
          </a:bodyPr>
          <a:lstStyle>
            <a:lvl1pPr marL="0" indent="0">
              <a:lnSpc>
                <a:spcPct val="110000"/>
              </a:lnSpc>
              <a:buNone/>
              <a:defRPr sz="1800">
                <a:solidFill>
                  <a:schemeClr val="tx1"/>
                </a:solidFill>
              </a:defRPr>
            </a:lvl1pPr>
            <a:lvl2pPr marL="228600">
              <a:lnSpc>
                <a:spcPct val="100000"/>
              </a:lnSpc>
              <a:defRPr sz="1600">
                <a:solidFill>
                  <a:schemeClr val="tx1"/>
                </a:solidFill>
              </a:defRPr>
            </a:lvl2pPr>
            <a:lvl3pPr marL="457200">
              <a:lnSpc>
                <a:spcPct val="100000"/>
              </a:lnSpc>
              <a:defRPr sz="1400">
                <a:solidFill>
                  <a:schemeClr val="tx1"/>
                </a:solidFill>
              </a:defRPr>
            </a:lvl3pPr>
            <a:lvl4pPr marL="685800">
              <a:lnSpc>
                <a:spcPct val="100000"/>
              </a:lnSpc>
              <a:defRPr sz="1200">
                <a:solidFill>
                  <a:schemeClr val="tx1"/>
                </a:solidFill>
              </a:defRPr>
            </a:lvl4pPr>
            <a:lvl5pPr>
              <a:defRPr sz="14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BC9F29C-BBE9-AFB4-AFC6-30BCA4EB2A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40664" y="1371600"/>
            <a:ext cx="0" cy="5486400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BC4D286-C480-B4CF-4406-CACC323F9FAD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1280160" y="3017520"/>
            <a:ext cx="10374152" cy="3208866"/>
          </a:xfrm>
        </p:spPr>
        <p:txBody>
          <a:bodyPr/>
          <a:lstStyle/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0BEE2817-4518-D59A-BD13-29A3D4FE64F0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7539516" y="6356350"/>
            <a:ext cx="4114800" cy="365125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89052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F057AE-3B3B-4261-B912-BF9EB9A58C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0159" y="4970638"/>
            <a:ext cx="9144000" cy="1280160"/>
          </a:xfrm>
        </p:spPr>
        <p:txBody>
          <a:bodyPr lIns="0" tIns="0" rIns="0" bIns="0" anchor="b" anchorCtr="0"/>
          <a:lstStyle>
            <a:lvl1pPr algn="l">
              <a:defRPr sz="4000" b="1" cap="all" spc="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F0626849-9D2D-3C95-8C10-FA8F325FE9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9DAA-006C-4F4B-980E-E3DF019B24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E39CA1-2B6D-427E-9688-9093D5865CB7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1280160" y="685800"/>
            <a:ext cx="4937760" cy="4023360"/>
          </a:xfrm>
        </p:spPr>
        <p:txBody>
          <a:bodyPr lIns="0" tIns="0" rIns="0" bIns="0">
            <a:no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>
              <a:spcBef>
                <a:spcPts val="1200"/>
              </a:spcBef>
              <a:defRPr sz="1800"/>
            </a:lvl2pPr>
            <a:lvl3pPr marL="914400">
              <a:spcBef>
                <a:spcPts val="1200"/>
              </a:spcBef>
              <a:defRPr sz="1800"/>
            </a:lvl3pPr>
            <a:lvl4pPr marL="1371600">
              <a:spcBef>
                <a:spcPts val="1200"/>
              </a:spcBef>
              <a:defRPr sz="1800"/>
            </a:lvl4pPr>
            <a:lvl5pPr marL="1828800">
              <a:spcBef>
                <a:spcPts val="1200"/>
              </a:spcBef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7EA593-3036-4FB5-94B4-D9431DF04871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704755" y="685800"/>
            <a:ext cx="4937760" cy="4023360"/>
          </a:xfrm>
        </p:spPr>
        <p:txBody>
          <a:bodyPr lIns="0" tIns="0" rIns="0" bIns="0">
            <a:noAutofit/>
          </a:bodyPr>
          <a:lstStyle>
            <a:lvl1pPr>
              <a:spcBef>
                <a:spcPts val="1200"/>
              </a:spcBef>
              <a:defRPr sz="1800"/>
            </a:lvl1pPr>
            <a:lvl2pPr>
              <a:spcBef>
                <a:spcPts val="1200"/>
              </a:spcBef>
              <a:defRPr sz="1800"/>
            </a:lvl2pPr>
            <a:lvl3pPr>
              <a:spcBef>
                <a:spcPts val="1200"/>
              </a:spcBef>
              <a:defRPr sz="1800"/>
            </a:lvl3pPr>
            <a:lvl4pPr>
              <a:spcBef>
                <a:spcPts val="1200"/>
              </a:spcBef>
              <a:defRPr sz="1800"/>
            </a:lvl4pPr>
            <a:lvl5pPr>
              <a:spcBef>
                <a:spcPts val="1200"/>
              </a:spcBef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4717D91C-F78C-0E4C-FB27-7112AB840A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5322570" y="5680647"/>
            <a:ext cx="465456" cy="581432"/>
            <a:chOff x="7843462" y="2744546"/>
            <a:chExt cx="465456" cy="581432"/>
          </a:xfrm>
        </p:grpSpPr>
        <p:sp>
          <p:nvSpPr>
            <p:cNvPr id="15" name="Graphic 12">
              <a:extLst>
                <a:ext uri="{FF2B5EF4-FFF2-40B4-BE49-F238E27FC236}">
                  <a16:creationId xmlns:a16="http://schemas.microsoft.com/office/drawing/2014/main" id="{CC935CF3-75DF-0DC7-1B2A-E0E0205DF64B}"/>
                </a:ext>
              </a:extLst>
            </p:cNvPr>
            <p:cNvSpPr/>
            <p:nvPr userDrawn="1"/>
          </p:nvSpPr>
          <p:spPr>
            <a:xfrm>
              <a:off x="8217780" y="2973840"/>
              <a:ext cx="91138" cy="91138"/>
            </a:xfrm>
            <a:custGeom>
              <a:avLst/>
              <a:gdLst>
                <a:gd name="connsiteX0" fmla="*/ 91138 w 91138"/>
                <a:gd name="connsiteY0" fmla="*/ 45569 h 91138"/>
                <a:gd name="connsiteX1" fmla="*/ 45569 w 91138"/>
                <a:gd name="connsiteY1" fmla="*/ 91138 h 91138"/>
                <a:gd name="connsiteX2" fmla="*/ 0 w 91138"/>
                <a:gd name="connsiteY2" fmla="*/ 45569 h 91138"/>
                <a:gd name="connsiteX3" fmla="*/ 45569 w 91138"/>
                <a:gd name="connsiteY3" fmla="*/ 0 h 91138"/>
                <a:gd name="connsiteX4" fmla="*/ 91138 w 91138"/>
                <a:gd name="connsiteY4" fmla="*/ 45569 h 91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138" h="91138">
                  <a:moveTo>
                    <a:pt x="91138" y="45569"/>
                  </a:moveTo>
                  <a:cubicBezTo>
                    <a:pt x="91138" y="70736"/>
                    <a:pt x="70736" y="91138"/>
                    <a:pt x="45569" y="91138"/>
                  </a:cubicBezTo>
                  <a:cubicBezTo>
                    <a:pt x="20402" y="91138"/>
                    <a:pt x="0" y="70736"/>
                    <a:pt x="0" y="45569"/>
                  </a:cubicBezTo>
                  <a:cubicBezTo>
                    <a:pt x="0" y="20402"/>
                    <a:pt x="20402" y="0"/>
                    <a:pt x="45569" y="0"/>
                  </a:cubicBezTo>
                  <a:cubicBezTo>
                    <a:pt x="70736" y="0"/>
                    <a:pt x="91138" y="20402"/>
                    <a:pt x="91138" y="45569"/>
                  </a:cubicBezTo>
                  <a:close/>
                </a:path>
              </a:pathLst>
            </a:custGeom>
            <a:solidFill>
              <a:schemeClr val="bg1"/>
            </a:solidFill>
            <a:ln w="4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" name="Graphic 13">
              <a:extLst>
                <a:ext uri="{FF2B5EF4-FFF2-40B4-BE49-F238E27FC236}">
                  <a16:creationId xmlns:a16="http://schemas.microsoft.com/office/drawing/2014/main" id="{D5782BEB-6319-DEC1-F9ED-BA9201C6B9B7}"/>
                </a:ext>
              </a:extLst>
            </p:cNvPr>
            <p:cNvSpPr/>
            <p:nvPr userDrawn="1"/>
          </p:nvSpPr>
          <p:spPr>
            <a:xfrm>
              <a:off x="7859002" y="2744546"/>
              <a:ext cx="139038" cy="139038"/>
            </a:xfrm>
            <a:custGeom>
              <a:avLst/>
              <a:gdLst>
                <a:gd name="connsiteX0" fmla="*/ 129601 w 139038"/>
                <a:gd name="connsiteY0" fmla="*/ 60082 h 139038"/>
                <a:gd name="connsiteX1" fmla="*/ 78956 w 139038"/>
                <a:gd name="connsiteY1" fmla="*/ 60082 h 139038"/>
                <a:gd name="connsiteX2" fmla="*/ 78956 w 139038"/>
                <a:gd name="connsiteY2" fmla="*/ 9437 h 139038"/>
                <a:gd name="connsiteX3" fmla="*/ 69519 w 139038"/>
                <a:gd name="connsiteY3" fmla="*/ 0 h 139038"/>
                <a:gd name="connsiteX4" fmla="*/ 60082 w 139038"/>
                <a:gd name="connsiteY4" fmla="*/ 9437 h 139038"/>
                <a:gd name="connsiteX5" fmla="*/ 60082 w 139038"/>
                <a:gd name="connsiteY5" fmla="*/ 60082 h 139038"/>
                <a:gd name="connsiteX6" fmla="*/ 9437 w 139038"/>
                <a:gd name="connsiteY6" fmla="*/ 60082 h 139038"/>
                <a:gd name="connsiteX7" fmla="*/ 0 w 139038"/>
                <a:gd name="connsiteY7" fmla="*/ 69519 h 139038"/>
                <a:gd name="connsiteX8" fmla="*/ 9437 w 139038"/>
                <a:gd name="connsiteY8" fmla="*/ 78956 h 139038"/>
                <a:gd name="connsiteX9" fmla="*/ 60082 w 139038"/>
                <a:gd name="connsiteY9" fmla="*/ 78956 h 139038"/>
                <a:gd name="connsiteX10" fmla="*/ 60082 w 139038"/>
                <a:gd name="connsiteY10" fmla="*/ 129601 h 139038"/>
                <a:gd name="connsiteX11" fmla="*/ 69519 w 139038"/>
                <a:gd name="connsiteY11" fmla="*/ 139038 h 139038"/>
                <a:gd name="connsiteX12" fmla="*/ 78956 w 139038"/>
                <a:gd name="connsiteY12" fmla="*/ 129601 h 139038"/>
                <a:gd name="connsiteX13" fmla="*/ 78956 w 139038"/>
                <a:gd name="connsiteY13" fmla="*/ 78956 h 139038"/>
                <a:gd name="connsiteX14" fmla="*/ 129601 w 139038"/>
                <a:gd name="connsiteY14" fmla="*/ 78956 h 139038"/>
                <a:gd name="connsiteX15" fmla="*/ 139038 w 139038"/>
                <a:gd name="connsiteY15" fmla="*/ 69519 h 139038"/>
                <a:gd name="connsiteX16" fmla="*/ 129601 w 139038"/>
                <a:gd name="connsiteY16" fmla="*/ 60082 h 139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9038" h="139038">
                  <a:moveTo>
                    <a:pt x="129601" y="60082"/>
                  </a:moveTo>
                  <a:lnTo>
                    <a:pt x="78956" y="60082"/>
                  </a:lnTo>
                  <a:lnTo>
                    <a:pt x="78956" y="9437"/>
                  </a:lnTo>
                  <a:cubicBezTo>
                    <a:pt x="78956" y="4225"/>
                    <a:pt x="74731" y="0"/>
                    <a:pt x="69519" y="0"/>
                  </a:cubicBezTo>
                  <a:cubicBezTo>
                    <a:pt x="64307" y="0"/>
                    <a:pt x="60082" y="4225"/>
                    <a:pt x="60082" y="9437"/>
                  </a:cubicBezTo>
                  <a:lnTo>
                    <a:pt x="60082" y="60082"/>
                  </a:lnTo>
                  <a:lnTo>
                    <a:pt x="9437" y="60082"/>
                  </a:lnTo>
                  <a:cubicBezTo>
                    <a:pt x="4225" y="60082"/>
                    <a:pt x="0" y="64307"/>
                    <a:pt x="0" y="69519"/>
                  </a:cubicBezTo>
                  <a:cubicBezTo>
                    <a:pt x="0" y="74731"/>
                    <a:pt x="4225" y="78956"/>
                    <a:pt x="9437" y="78956"/>
                  </a:cubicBezTo>
                  <a:lnTo>
                    <a:pt x="60082" y="78956"/>
                  </a:lnTo>
                  <a:lnTo>
                    <a:pt x="60082" y="129601"/>
                  </a:lnTo>
                  <a:cubicBezTo>
                    <a:pt x="60082" y="134813"/>
                    <a:pt x="64307" y="139038"/>
                    <a:pt x="69519" y="139038"/>
                  </a:cubicBezTo>
                  <a:cubicBezTo>
                    <a:pt x="74731" y="139038"/>
                    <a:pt x="78956" y="134813"/>
                    <a:pt x="78956" y="129601"/>
                  </a:cubicBezTo>
                  <a:lnTo>
                    <a:pt x="78956" y="78956"/>
                  </a:lnTo>
                  <a:lnTo>
                    <a:pt x="129601" y="78956"/>
                  </a:lnTo>
                  <a:cubicBezTo>
                    <a:pt x="134813" y="78956"/>
                    <a:pt x="139038" y="74731"/>
                    <a:pt x="139038" y="69519"/>
                  </a:cubicBezTo>
                  <a:cubicBezTo>
                    <a:pt x="139038" y="64307"/>
                    <a:pt x="134813" y="60082"/>
                    <a:pt x="129601" y="60082"/>
                  </a:cubicBezTo>
                  <a:close/>
                </a:path>
              </a:pathLst>
            </a:custGeom>
            <a:solidFill>
              <a:schemeClr val="bg1"/>
            </a:solidFill>
            <a:ln w="6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" name="Graphic 15">
              <a:extLst>
                <a:ext uri="{FF2B5EF4-FFF2-40B4-BE49-F238E27FC236}">
                  <a16:creationId xmlns:a16="http://schemas.microsoft.com/office/drawing/2014/main" id="{6E59DFAF-9794-BD12-D89A-422FFFFCE023}"/>
                </a:ext>
              </a:extLst>
            </p:cNvPr>
            <p:cNvSpPr/>
            <p:nvPr userDrawn="1"/>
          </p:nvSpPr>
          <p:spPr>
            <a:xfrm>
              <a:off x="7843462" y="3198265"/>
              <a:ext cx="127713" cy="127713"/>
            </a:xfrm>
            <a:custGeom>
              <a:avLst/>
              <a:gdLst>
                <a:gd name="connsiteX0" fmla="*/ 63857 w 127713"/>
                <a:gd name="connsiteY0" fmla="*/ 18874 h 127713"/>
                <a:gd name="connsiteX1" fmla="*/ 108839 w 127713"/>
                <a:gd name="connsiteY1" fmla="*/ 63857 h 127713"/>
                <a:gd name="connsiteX2" fmla="*/ 63857 w 127713"/>
                <a:gd name="connsiteY2" fmla="*/ 108839 h 127713"/>
                <a:gd name="connsiteX3" fmla="*/ 18874 w 127713"/>
                <a:gd name="connsiteY3" fmla="*/ 63857 h 127713"/>
                <a:gd name="connsiteX4" fmla="*/ 63857 w 127713"/>
                <a:gd name="connsiteY4" fmla="*/ 18874 h 127713"/>
                <a:gd name="connsiteX5" fmla="*/ 63857 w 127713"/>
                <a:gd name="connsiteY5" fmla="*/ 0 h 127713"/>
                <a:gd name="connsiteX6" fmla="*/ 0 w 127713"/>
                <a:gd name="connsiteY6" fmla="*/ 63857 h 127713"/>
                <a:gd name="connsiteX7" fmla="*/ 63857 w 127713"/>
                <a:gd name="connsiteY7" fmla="*/ 127713 h 127713"/>
                <a:gd name="connsiteX8" fmla="*/ 127713 w 127713"/>
                <a:gd name="connsiteY8" fmla="*/ 63857 h 127713"/>
                <a:gd name="connsiteX9" fmla="*/ 63857 w 127713"/>
                <a:gd name="connsiteY9" fmla="*/ 0 h 127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7713" h="127713">
                  <a:moveTo>
                    <a:pt x="63857" y="18874"/>
                  </a:moveTo>
                  <a:cubicBezTo>
                    <a:pt x="88700" y="18874"/>
                    <a:pt x="108839" y="39013"/>
                    <a:pt x="108839" y="63857"/>
                  </a:cubicBezTo>
                  <a:cubicBezTo>
                    <a:pt x="108839" y="88700"/>
                    <a:pt x="88700" y="108839"/>
                    <a:pt x="63857" y="108839"/>
                  </a:cubicBezTo>
                  <a:cubicBezTo>
                    <a:pt x="39013" y="108839"/>
                    <a:pt x="18874" y="88700"/>
                    <a:pt x="18874" y="63857"/>
                  </a:cubicBezTo>
                  <a:cubicBezTo>
                    <a:pt x="18898" y="39023"/>
                    <a:pt x="39023" y="18898"/>
                    <a:pt x="63857" y="18874"/>
                  </a:cubicBezTo>
                  <a:moveTo>
                    <a:pt x="63857" y="0"/>
                  </a:moveTo>
                  <a:cubicBezTo>
                    <a:pt x="28590" y="0"/>
                    <a:pt x="0" y="28590"/>
                    <a:pt x="0" y="63857"/>
                  </a:cubicBezTo>
                  <a:cubicBezTo>
                    <a:pt x="0" y="99124"/>
                    <a:pt x="28590" y="127713"/>
                    <a:pt x="63857" y="127713"/>
                  </a:cubicBezTo>
                  <a:cubicBezTo>
                    <a:pt x="99124" y="127713"/>
                    <a:pt x="127713" y="99124"/>
                    <a:pt x="127713" y="63857"/>
                  </a:cubicBezTo>
                  <a:cubicBezTo>
                    <a:pt x="127713" y="28590"/>
                    <a:pt x="99124" y="0"/>
                    <a:pt x="63857" y="0"/>
                  </a:cubicBezTo>
                  <a:close/>
                </a:path>
              </a:pathLst>
            </a:custGeom>
            <a:solidFill>
              <a:schemeClr val="bg1"/>
            </a:solidFill>
            <a:ln w="6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21" name="Footer Placeholder 20">
            <a:extLst>
              <a:ext uri="{FF2B5EF4-FFF2-40B4-BE49-F238E27FC236}">
                <a16:creationId xmlns:a16="http://schemas.microsoft.com/office/drawing/2014/main" id="{36444A47-BCB3-5C86-F2B8-25092BE8D9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80160" y="6356350"/>
            <a:ext cx="4114800" cy="365125"/>
          </a:xfrm>
        </p:spPr>
        <p:txBody>
          <a:bodyPr lIns="0" rIns="91440"/>
          <a:lstStyle>
            <a:lvl1pPr algn="l">
              <a:defRPr/>
            </a:lvl1pPr>
          </a:lstStyle>
          <a:p>
            <a:endParaRPr lang="en-US" dirty="0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C648C53D-49AB-C003-70E8-5117AF0797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40664" y="1371600"/>
            <a:ext cx="0" cy="5486400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Group 23">
            <a:extLst>
              <a:ext uri="{FF2B5EF4-FFF2-40B4-BE49-F238E27FC236}">
                <a16:creationId xmlns:a16="http://schemas.microsoft.com/office/drawing/2014/main" id="{A96BC1DE-6696-3408-564E-2D73B12663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rot="5400000">
            <a:off x="10711518" y="5393214"/>
            <a:ext cx="1097341" cy="736658"/>
            <a:chOff x="10508317" y="446637"/>
            <a:chExt cx="1097341" cy="736658"/>
          </a:xfrm>
        </p:grpSpPr>
        <p:sp>
          <p:nvSpPr>
            <p:cNvPr id="25" name="Graphic 15">
              <a:extLst>
                <a:ext uri="{FF2B5EF4-FFF2-40B4-BE49-F238E27FC236}">
                  <a16:creationId xmlns:a16="http://schemas.microsoft.com/office/drawing/2014/main" id="{268EB1E4-29D6-C3F5-BCBB-FB7E7EE5C2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0508317" y="492206"/>
              <a:ext cx="139039" cy="139039"/>
            </a:xfrm>
            <a:custGeom>
              <a:avLst/>
              <a:gdLst>
                <a:gd name="connsiteX0" fmla="*/ 129602 w 139039"/>
                <a:gd name="connsiteY0" fmla="*/ 60082 h 139039"/>
                <a:gd name="connsiteX1" fmla="*/ 78957 w 139039"/>
                <a:gd name="connsiteY1" fmla="*/ 60082 h 139039"/>
                <a:gd name="connsiteX2" fmla="*/ 78957 w 139039"/>
                <a:gd name="connsiteY2" fmla="*/ 9437 h 139039"/>
                <a:gd name="connsiteX3" fmla="*/ 69520 w 139039"/>
                <a:gd name="connsiteY3" fmla="*/ 0 h 139039"/>
                <a:gd name="connsiteX4" fmla="*/ 60082 w 139039"/>
                <a:gd name="connsiteY4" fmla="*/ 9437 h 139039"/>
                <a:gd name="connsiteX5" fmla="*/ 60082 w 139039"/>
                <a:gd name="connsiteY5" fmla="*/ 60082 h 139039"/>
                <a:gd name="connsiteX6" fmla="*/ 9437 w 139039"/>
                <a:gd name="connsiteY6" fmla="*/ 60082 h 139039"/>
                <a:gd name="connsiteX7" fmla="*/ 0 w 139039"/>
                <a:gd name="connsiteY7" fmla="*/ 69520 h 139039"/>
                <a:gd name="connsiteX8" fmla="*/ 9437 w 139039"/>
                <a:gd name="connsiteY8" fmla="*/ 78957 h 139039"/>
                <a:gd name="connsiteX9" fmla="*/ 60082 w 139039"/>
                <a:gd name="connsiteY9" fmla="*/ 78957 h 139039"/>
                <a:gd name="connsiteX10" fmla="*/ 60082 w 139039"/>
                <a:gd name="connsiteY10" fmla="*/ 129602 h 139039"/>
                <a:gd name="connsiteX11" fmla="*/ 69520 w 139039"/>
                <a:gd name="connsiteY11" fmla="*/ 139039 h 139039"/>
                <a:gd name="connsiteX12" fmla="*/ 78957 w 139039"/>
                <a:gd name="connsiteY12" fmla="*/ 129602 h 139039"/>
                <a:gd name="connsiteX13" fmla="*/ 78957 w 139039"/>
                <a:gd name="connsiteY13" fmla="*/ 78957 h 139039"/>
                <a:gd name="connsiteX14" fmla="*/ 129602 w 139039"/>
                <a:gd name="connsiteY14" fmla="*/ 78957 h 139039"/>
                <a:gd name="connsiteX15" fmla="*/ 139039 w 139039"/>
                <a:gd name="connsiteY15" fmla="*/ 69520 h 139039"/>
                <a:gd name="connsiteX16" fmla="*/ 129602 w 139039"/>
                <a:gd name="connsiteY16" fmla="*/ 60082 h 1390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9039" h="139039">
                  <a:moveTo>
                    <a:pt x="129602" y="60082"/>
                  </a:moveTo>
                  <a:lnTo>
                    <a:pt x="78957" y="60082"/>
                  </a:lnTo>
                  <a:lnTo>
                    <a:pt x="78957" y="9437"/>
                  </a:lnTo>
                  <a:cubicBezTo>
                    <a:pt x="78957" y="4225"/>
                    <a:pt x="74731" y="0"/>
                    <a:pt x="69520" y="0"/>
                  </a:cubicBezTo>
                  <a:cubicBezTo>
                    <a:pt x="64308" y="0"/>
                    <a:pt x="60082" y="4225"/>
                    <a:pt x="60082" y="9437"/>
                  </a:cubicBezTo>
                  <a:lnTo>
                    <a:pt x="60082" y="60082"/>
                  </a:lnTo>
                  <a:lnTo>
                    <a:pt x="9437" y="60082"/>
                  </a:lnTo>
                  <a:cubicBezTo>
                    <a:pt x="4225" y="60082"/>
                    <a:pt x="0" y="64308"/>
                    <a:pt x="0" y="69520"/>
                  </a:cubicBezTo>
                  <a:cubicBezTo>
                    <a:pt x="0" y="74731"/>
                    <a:pt x="4225" y="78957"/>
                    <a:pt x="9437" y="78957"/>
                  </a:cubicBezTo>
                  <a:lnTo>
                    <a:pt x="60082" y="78957"/>
                  </a:lnTo>
                  <a:lnTo>
                    <a:pt x="60082" y="129602"/>
                  </a:lnTo>
                  <a:cubicBezTo>
                    <a:pt x="60082" y="134814"/>
                    <a:pt x="64308" y="139039"/>
                    <a:pt x="69520" y="139039"/>
                  </a:cubicBezTo>
                  <a:cubicBezTo>
                    <a:pt x="74731" y="139039"/>
                    <a:pt x="78957" y="134814"/>
                    <a:pt x="78957" y="129602"/>
                  </a:cubicBezTo>
                  <a:lnTo>
                    <a:pt x="78957" y="78957"/>
                  </a:lnTo>
                  <a:lnTo>
                    <a:pt x="129602" y="78957"/>
                  </a:lnTo>
                  <a:cubicBezTo>
                    <a:pt x="134814" y="78957"/>
                    <a:pt x="139039" y="74731"/>
                    <a:pt x="139039" y="69520"/>
                  </a:cubicBezTo>
                  <a:cubicBezTo>
                    <a:pt x="139039" y="64308"/>
                    <a:pt x="134814" y="60082"/>
                    <a:pt x="129602" y="60082"/>
                  </a:cubicBezTo>
                  <a:close/>
                </a:path>
              </a:pathLst>
            </a:custGeom>
            <a:solidFill>
              <a:schemeClr val="accent2"/>
            </a:solidFill>
            <a:ln w="6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6" name="Graphic 16">
              <a:extLst>
                <a:ext uri="{FF2B5EF4-FFF2-40B4-BE49-F238E27FC236}">
                  <a16:creationId xmlns:a16="http://schemas.microsoft.com/office/drawing/2014/main" id="{09524D46-140F-2F4F-430B-F59815A07C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1477944" y="1055581"/>
              <a:ext cx="127714" cy="127714"/>
            </a:xfrm>
            <a:custGeom>
              <a:avLst/>
              <a:gdLst>
                <a:gd name="connsiteX0" fmla="*/ 63857 w 127714"/>
                <a:gd name="connsiteY0" fmla="*/ 18874 h 127714"/>
                <a:gd name="connsiteX1" fmla="*/ 108840 w 127714"/>
                <a:gd name="connsiteY1" fmla="*/ 63857 h 127714"/>
                <a:gd name="connsiteX2" fmla="*/ 63857 w 127714"/>
                <a:gd name="connsiteY2" fmla="*/ 108840 h 127714"/>
                <a:gd name="connsiteX3" fmla="*/ 18874 w 127714"/>
                <a:gd name="connsiteY3" fmla="*/ 63857 h 127714"/>
                <a:gd name="connsiteX4" fmla="*/ 63857 w 127714"/>
                <a:gd name="connsiteY4" fmla="*/ 18874 h 127714"/>
                <a:gd name="connsiteX5" fmla="*/ 63857 w 127714"/>
                <a:gd name="connsiteY5" fmla="*/ 0 h 127714"/>
                <a:gd name="connsiteX6" fmla="*/ 0 w 127714"/>
                <a:gd name="connsiteY6" fmla="*/ 63857 h 127714"/>
                <a:gd name="connsiteX7" fmla="*/ 63857 w 127714"/>
                <a:gd name="connsiteY7" fmla="*/ 127714 h 127714"/>
                <a:gd name="connsiteX8" fmla="*/ 127714 w 127714"/>
                <a:gd name="connsiteY8" fmla="*/ 63857 h 127714"/>
                <a:gd name="connsiteX9" fmla="*/ 63857 w 127714"/>
                <a:gd name="connsiteY9" fmla="*/ 0 h 127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7714" h="127714">
                  <a:moveTo>
                    <a:pt x="63857" y="18874"/>
                  </a:moveTo>
                  <a:cubicBezTo>
                    <a:pt x="88700" y="18874"/>
                    <a:pt x="108840" y="39014"/>
                    <a:pt x="108840" y="63857"/>
                  </a:cubicBezTo>
                  <a:cubicBezTo>
                    <a:pt x="108840" y="88700"/>
                    <a:pt x="88700" y="108840"/>
                    <a:pt x="63857" y="108840"/>
                  </a:cubicBezTo>
                  <a:cubicBezTo>
                    <a:pt x="39014" y="108840"/>
                    <a:pt x="18874" y="88700"/>
                    <a:pt x="18874" y="63857"/>
                  </a:cubicBezTo>
                  <a:cubicBezTo>
                    <a:pt x="18898" y="39024"/>
                    <a:pt x="39024" y="18898"/>
                    <a:pt x="63857" y="18874"/>
                  </a:cubicBezTo>
                  <a:moveTo>
                    <a:pt x="63857" y="0"/>
                  </a:moveTo>
                  <a:cubicBezTo>
                    <a:pt x="28590" y="0"/>
                    <a:pt x="0" y="28590"/>
                    <a:pt x="0" y="63857"/>
                  </a:cubicBezTo>
                  <a:cubicBezTo>
                    <a:pt x="0" y="99124"/>
                    <a:pt x="28590" y="127714"/>
                    <a:pt x="63857" y="127714"/>
                  </a:cubicBezTo>
                  <a:cubicBezTo>
                    <a:pt x="99124" y="127714"/>
                    <a:pt x="127714" y="99124"/>
                    <a:pt x="127714" y="63857"/>
                  </a:cubicBezTo>
                  <a:cubicBezTo>
                    <a:pt x="127714" y="28590"/>
                    <a:pt x="99124" y="0"/>
                    <a:pt x="63857" y="0"/>
                  </a:cubicBezTo>
                  <a:close/>
                </a:path>
              </a:pathLst>
            </a:custGeom>
            <a:solidFill>
              <a:schemeClr val="accent2"/>
            </a:solidFill>
            <a:ln w="6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7" name="Graphic 14">
              <a:extLst>
                <a:ext uri="{FF2B5EF4-FFF2-40B4-BE49-F238E27FC236}">
                  <a16:creationId xmlns:a16="http://schemas.microsoft.com/office/drawing/2014/main" id="{AC75143B-C717-8D04-743C-B40FB5EFB2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1241555" y="446637"/>
              <a:ext cx="91138" cy="91138"/>
            </a:xfrm>
            <a:custGeom>
              <a:avLst/>
              <a:gdLst>
                <a:gd name="connsiteX0" fmla="*/ 91138 w 91138"/>
                <a:gd name="connsiteY0" fmla="*/ 45569 h 91138"/>
                <a:gd name="connsiteX1" fmla="*/ 45569 w 91138"/>
                <a:gd name="connsiteY1" fmla="*/ 91138 h 91138"/>
                <a:gd name="connsiteX2" fmla="*/ 0 w 91138"/>
                <a:gd name="connsiteY2" fmla="*/ 45569 h 91138"/>
                <a:gd name="connsiteX3" fmla="*/ 45569 w 91138"/>
                <a:gd name="connsiteY3" fmla="*/ 0 h 91138"/>
                <a:gd name="connsiteX4" fmla="*/ 91138 w 91138"/>
                <a:gd name="connsiteY4" fmla="*/ 45569 h 91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138" h="91138">
                  <a:moveTo>
                    <a:pt x="91138" y="45569"/>
                  </a:moveTo>
                  <a:cubicBezTo>
                    <a:pt x="91138" y="70736"/>
                    <a:pt x="70736" y="91138"/>
                    <a:pt x="45569" y="91138"/>
                  </a:cubicBezTo>
                  <a:cubicBezTo>
                    <a:pt x="20402" y="91138"/>
                    <a:pt x="0" y="70736"/>
                    <a:pt x="0" y="45569"/>
                  </a:cubicBezTo>
                  <a:cubicBezTo>
                    <a:pt x="0" y="20402"/>
                    <a:pt x="20402" y="0"/>
                    <a:pt x="45569" y="0"/>
                  </a:cubicBezTo>
                  <a:cubicBezTo>
                    <a:pt x="70736" y="0"/>
                    <a:pt x="91138" y="20402"/>
                    <a:pt x="91138" y="45569"/>
                  </a:cubicBezTo>
                  <a:close/>
                </a:path>
              </a:pathLst>
            </a:custGeom>
            <a:solidFill>
              <a:schemeClr val="accent2"/>
            </a:solidFill>
            <a:ln w="4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4873764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96CF8C-1EA0-4E47-AC60-CAC3B80A3C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80160" y="640080"/>
            <a:ext cx="10087699" cy="1280160"/>
          </a:xfrm>
        </p:spPr>
        <p:txBody>
          <a:bodyPr lIns="0" tIns="0" rIns="0" bIns="0" anchor="b" anchorCtr="0"/>
          <a:lstStyle>
            <a:lvl1pPr>
              <a:defRPr sz="4000" b="1" cap="all" baseline="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116B8DF0-B7E6-5032-C3C7-E457E793BE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9DAA-006C-4F4B-980E-E3DF019B24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8CABF8-19D8-4F3C-994F-4D35EC7A2C3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280160" y="2103119"/>
            <a:ext cx="10087699" cy="4114800"/>
          </a:xfrm>
        </p:spPr>
        <p:txBody>
          <a:bodyPr lIns="0" tIns="0" rIns="0" bIns="0"/>
          <a:lstStyle/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C05CAAB-DBA2-4548-AD5F-01BB97FBB2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40664" y="1371600"/>
            <a:ext cx="0" cy="5486400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C5F4D40-ADE4-5EEB-436C-8563A49C55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80160" y="6356350"/>
            <a:ext cx="4114800" cy="365125"/>
          </a:xfrm>
        </p:spPr>
        <p:txBody>
          <a:bodyPr lIns="0"/>
          <a:lstStyle>
            <a:lvl1pPr algn="l"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17450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Bubbles and Title 1">
    <p:bg>
      <p:bgPr>
        <a:gradFill>
          <a:gsLst>
            <a:gs pos="100000">
              <a:schemeClr val="accent4"/>
            </a:gs>
            <a:gs pos="0">
              <a:schemeClr val="accent2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69F227-D21C-48B3-828A-6BFA9585E8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92897" y="585216"/>
            <a:ext cx="8965094" cy="2276856"/>
          </a:xfrm>
        </p:spPr>
        <p:txBody>
          <a:bodyPr lIns="0" tIns="0" rIns="0" anchor="b"/>
          <a:lstStyle>
            <a:lvl1pPr algn="r">
              <a:lnSpc>
                <a:spcPts val="4800"/>
              </a:lnSpc>
              <a:defRPr sz="4800" b="1" cap="all" spc="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Picture Placeholder 14">
            <a:extLst>
              <a:ext uri="{FF2B5EF4-FFF2-40B4-BE49-F238E27FC236}">
                <a16:creationId xmlns:a16="http://schemas.microsoft.com/office/drawing/2014/main" id="{FC9B12A4-113B-B3F6-5926-5C2A6F504ABA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371606" y="3205313"/>
            <a:ext cx="3043077" cy="3043083"/>
          </a:xfrm>
          <a:custGeom>
            <a:avLst/>
            <a:gdLst>
              <a:gd name="connsiteX0" fmla="*/ 2133823 w 4266960"/>
              <a:gd name="connsiteY0" fmla="*/ 0 h 4266968"/>
              <a:gd name="connsiteX1" fmla="*/ 4256628 w 4266960"/>
              <a:gd name="connsiteY1" fmla="*/ 1915652 h 4266968"/>
              <a:gd name="connsiteX2" fmla="*/ 4266960 w 4266960"/>
              <a:gd name="connsiteY2" fmla="*/ 2120258 h 4266968"/>
              <a:gd name="connsiteX3" fmla="*/ 4266960 w 4266960"/>
              <a:gd name="connsiteY3" fmla="*/ 2147389 h 4266968"/>
              <a:gd name="connsiteX4" fmla="*/ 4256628 w 4266960"/>
              <a:gd name="connsiteY4" fmla="*/ 2351994 h 4266968"/>
              <a:gd name="connsiteX5" fmla="*/ 2351994 w 4266960"/>
              <a:gd name="connsiteY5" fmla="*/ 4256629 h 4266968"/>
              <a:gd name="connsiteX6" fmla="*/ 2147230 w 4266960"/>
              <a:gd name="connsiteY6" fmla="*/ 4266968 h 4266968"/>
              <a:gd name="connsiteX7" fmla="*/ 2120416 w 4266960"/>
              <a:gd name="connsiteY7" fmla="*/ 4266968 h 4266968"/>
              <a:gd name="connsiteX8" fmla="*/ 1915652 w 4266960"/>
              <a:gd name="connsiteY8" fmla="*/ 4256629 h 4266968"/>
              <a:gd name="connsiteX9" fmla="*/ 0 w 4266960"/>
              <a:gd name="connsiteY9" fmla="*/ 2133823 h 4266968"/>
              <a:gd name="connsiteX10" fmla="*/ 2133823 w 4266960"/>
              <a:gd name="connsiteY10" fmla="*/ 0 h 4266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266960" h="4266968">
                <a:moveTo>
                  <a:pt x="2133823" y="0"/>
                </a:moveTo>
                <a:cubicBezTo>
                  <a:pt x="3238644" y="0"/>
                  <a:pt x="4147355" y="839660"/>
                  <a:pt x="4256628" y="1915652"/>
                </a:cubicBezTo>
                <a:lnTo>
                  <a:pt x="4266960" y="2120258"/>
                </a:lnTo>
                <a:lnTo>
                  <a:pt x="4266960" y="2147389"/>
                </a:lnTo>
                <a:lnTo>
                  <a:pt x="4256628" y="2351994"/>
                </a:lnTo>
                <a:cubicBezTo>
                  <a:pt x="4154640" y="3356254"/>
                  <a:pt x="3356253" y="4154640"/>
                  <a:pt x="2351994" y="4256629"/>
                </a:cubicBezTo>
                <a:lnTo>
                  <a:pt x="2147230" y="4266968"/>
                </a:lnTo>
                <a:lnTo>
                  <a:pt x="2120416" y="4266968"/>
                </a:lnTo>
                <a:lnTo>
                  <a:pt x="1915652" y="4256629"/>
                </a:lnTo>
                <a:cubicBezTo>
                  <a:pt x="839660" y="4147356"/>
                  <a:pt x="0" y="3238645"/>
                  <a:pt x="0" y="2133823"/>
                </a:cubicBezTo>
                <a:cubicBezTo>
                  <a:pt x="0" y="955346"/>
                  <a:pt x="955346" y="0"/>
                  <a:pt x="2133823" y="0"/>
                </a:cubicBezTo>
                <a:close/>
              </a:path>
            </a:pathLst>
          </a:custGeom>
        </p:spPr>
        <p:txBody>
          <a:bodyPr wrap="square" tIns="914400" anchor="t" anchorCtr="0">
            <a:noAutofit/>
          </a:bodyPr>
          <a:lstStyle>
            <a:lvl1pPr algn="ctr"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picture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A928810C-E773-43AE-A2A1-4073955CC8D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640609" y="3127248"/>
            <a:ext cx="6117381" cy="3017520"/>
          </a:xfrm>
        </p:spPr>
        <p:txBody>
          <a:bodyPr lIns="0" tIns="0" rIns="0" bIns="0">
            <a:normAutofit/>
          </a:bodyPr>
          <a:lstStyle>
            <a:lvl1pPr marL="0" indent="0" algn="r">
              <a:spcBef>
                <a:spcPts val="1200"/>
              </a:spcBef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AF51D36-DB19-27CD-47E0-A4261648DA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rot="18614240">
            <a:off x="3975343" y="2819532"/>
            <a:ext cx="465456" cy="581432"/>
            <a:chOff x="7843462" y="2744546"/>
            <a:chExt cx="465456" cy="581432"/>
          </a:xfrm>
        </p:grpSpPr>
        <p:sp>
          <p:nvSpPr>
            <p:cNvPr id="4" name="Graphic 12">
              <a:extLst>
                <a:ext uri="{FF2B5EF4-FFF2-40B4-BE49-F238E27FC236}">
                  <a16:creationId xmlns:a16="http://schemas.microsoft.com/office/drawing/2014/main" id="{3EFED0E0-17D4-C5B0-09D0-B43338A856B3}"/>
                </a:ext>
              </a:extLst>
            </p:cNvPr>
            <p:cNvSpPr/>
            <p:nvPr userDrawn="1"/>
          </p:nvSpPr>
          <p:spPr>
            <a:xfrm>
              <a:off x="8217780" y="2973840"/>
              <a:ext cx="91138" cy="91138"/>
            </a:xfrm>
            <a:custGeom>
              <a:avLst/>
              <a:gdLst>
                <a:gd name="connsiteX0" fmla="*/ 91138 w 91138"/>
                <a:gd name="connsiteY0" fmla="*/ 45569 h 91138"/>
                <a:gd name="connsiteX1" fmla="*/ 45569 w 91138"/>
                <a:gd name="connsiteY1" fmla="*/ 91138 h 91138"/>
                <a:gd name="connsiteX2" fmla="*/ 0 w 91138"/>
                <a:gd name="connsiteY2" fmla="*/ 45569 h 91138"/>
                <a:gd name="connsiteX3" fmla="*/ 45569 w 91138"/>
                <a:gd name="connsiteY3" fmla="*/ 0 h 91138"/>
                <a:gd name="connsiteX4" fmla="*/ 91138 w 91138"/>
                <a:gd name="connsiteY4" fmla="*/ 45569 h 91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138" h="91138">
                  <a:moveTo>
                    <a:pt x="91138" y="45569"/>
                  </a:moveTo>
                  <a:cubicBezTo>
                    <a:pt x="91138" y="70736"/>
                    <a:pt x="70736" y="91138"/>
                    <a:pt x="45569" y="91138"/>
                  </a:cubicBezTo>
                  <a:cubicBezTo>
                    <a:pt x="20402" y="91138"/>
                    <a:pt x="0" y="70736"/>
                    <a:pt x="0" y="45569"/>
                  </a:cubicBezTo>
                  <a:cubicBezTo>
                    <a:pt x="0" y="20402"/>
                    <a:pt x="20402" y="0"/>
                    <a:pt x="45569" y="0"/>
                  </a:cubicBezTo>
                  <a:cubicBezTo>
                    <a:pt x="70736" y="0"/>
                    <a:pt x="91138" y="20402"/>
                    <a:pt x="91138" y="45569"/>
                  </a:cubicBezTo>
                  <a:close/>
                </a:path>
              </a:pathLst>
            </a:custGeom>
            <a:solidFill>
              <a:schemeClr val="bg1"/>
            </a:solidFill>
            <a:ln w="4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" name="Graphic 13">
              <a:extLst>
                <a:ext uri="{FF2B5EF4-FFF2-40B4-BE49-F238E27FC236}">
                  <a16:creationId xmlns:a16="http://schemas.microsoft.com/office/drawing/2014/main" id="{8F798BBE-9B6F-700D-08A1-09ABC5388CCE}"/>
                </a:ext>
              </a:extLst>
            </p:cNvPr>
            <p:cNvSpPr/>
            <p:nvPr userDrawn="1"/>
          </p:nvSpPr>
          <p:spPr>
            <a:xfrm>
              <a:off x="7859002" y="2744546"/>
              <a:ext cx="139038" cy="139038"/>
            </a:xfrm>
            <a:custGeom>
              <a:avLst/>
              <a:gdLst>
                <a:gd name="connsiteX0" fmla="*/ 129601 w 139038"/>
                <a:gd name="connsiteY0" fmla="*/ 60082 h 139038"/>
                <a:gd name="connsiteX1" fmla="*/ 78956 w 139038"/>
                <a:gd name="connsiteY1" fmla="*/ 60082 h 139038"/>
                <a:gd name="connsiteX2" fmla="*/ 78956 w 139038"/>
                <a:gd name="connsiteY2" fmla="*/ 9437 h 139038"/>
                <a:gd name="connsiteX3" fmla="*/ 69519 w 139038"/>
                <a:gd name="connsiteY3" fmla="*/ 0 h 139038"/>
                <a:gd name="connsiteX4" fmla="*/ 60082 w 139038"/>
                <a:gd name="connsiteY4" fmla="*/ 9437 h 139038"/>
                <a:gd name="connsiteX5" fmla="*/ 60082 w 139038"/>
                <a:gd name="connsiteY5" fmla="*/ 60082 h 139038"/>
                <a:gd name="connsiteX6" fmla="*/ 9437 w 139038"/>
                <a:gd name="connsiteY6" fmla="*/ 60082 h 139038"/>
                <a:gd name="connsiteX7" fmla="*/ 0 w 139038"/>
                <a:gd name="connsiteY7" fmla="*/ 69519 h 139038"/>
                <a:gd name="connsiteX8" fmla="*/ 9437 w 139038"/>
                <a:gd name="connsiteY8" fmla="*/ 78956 h 139038"/>
                <a:gd name="connsiteX9" fmla="*/ 60082 w 139038"/>
                <a:gd name="connsiteY9" fmla="*/ 78956 h 139038"/>
                <a:gd name="connsiteX10" fmla="*/ 60082 w 139038"/>
                <a:gd name="connsiteY10" fmla="*/ 129601 h 139038"/>
                <a:gd name="connsiteX11" fmla="*/ 69519 w 139038"/>
                <a:gd name="connsiteY11" fmla="*/ 139038 h 139038"/>
                <a:gd name="connsiteX12" fmla="*/ 78956 w 139038"/>
                <a:gd name="connsiteY12" fmla="*/ 129601 h 139038"/>
                <a:gd name="connsiteX13" fmla="*/ 78956 w 139038"/>
                <a:gd name="connsiteY13" fmla="*/ 78956 h 139038"/>
                <a:gd name="connsiteX14" fmla="*/ 129601 w 139038"/>
                <a:gd name="connsiteY14" fmla="*/ 78956 h 139038"/>
                <a:gd name="connsiteX15" fmla="*/ 139038 w 139038"/>
                <a:gd name="connsiteY15" fmla="*/ 69519 h 139038"/>
                <a:gd name="connsiteX16" fmla="*/ 129601 w 139038"/>
                <a:gd name="connsiteY16" fmla="*/ 60082 h 139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9038" h="139038">
                  <a:moveTo>
                    <a:pt x="129601" y="60082"/>
                  </a:moveTo>
                  <a:lnTo>
                    <a:pt x="78956" y="60082"/>
                  </a:lnTo>
                  <a:lnTo>
                    <a:pt x="78956" y="9437"/>
                  </a:lnTo>
                  <a:cubicBezTo>
                    <a:pt x="78956" y="4225"/>
                    <a:pt x="74731" y="0"/>
                    <a:pt x="69519" y="0"/>
                  </a:cubicBezTo>
                  <a:cubicBezTo>
                    <a:pt x="64307" y="0"/>
                    <a:pt x="60082" y="4225"/>
                    <a:pt x="60082" y="9437"/>
                  </a:cubicBezTo>
                  <a:lnTo>
                    <a:pt x="60082" y="60082"/>
                  </a:lnTo>
                  <a:lnTo>
                    <a:pt x="9437" y="60082"/>
                  </a:lnTo>
                  <a:cubicBezTo>
                    <a:pt x="4225" y="60082"/>
                    <a:pt x="0" y="64307"/>
                    <a:pt x="0" y="69519"/>
                  </a:cubicBezTo>
                  <a:cubicBezTo>
                    <a:pt x="0" y="74731"/>
                    <a:pt x="4225" y="78956"/>
                    <a:pt x="9437" y="78956"/>
                  </a:cubicBezTo>
                  <a:lnTo>
                    <a:pt x="60082" y="78956"/>
                  </a:lnTo>
                  <a:lnTo>
                    <a:pt x="60082" y="129601"/>
                  </a:lnTo>
                  <a:cubicBezTo>
                    <a:pt x="60082" y="134813"/>
                    <a:pt x="64307" y="139038"/>
                    <a:pt x="69519" y="139038"/>
                  </a:cubicBezTo>
                  <a:cubicBezTo>
                    <a:pt x="74731" y="139038"/>
                    <a:pt x="78956" y="134813"/>
                    <a:pt x="78956" y="129601"/>
                  </a:cubicBezTo>
                  <a:lnTo>
                    <a:pt x="78956" y="78956"/>
                  </a:lnTo>
                  <a:lnTo>
                    <a:pt x="129601" y="78956"/>
                  </a:lnTo>
                  <a:cubicBezTo>
                    <a:pt x="134813" y="78956"/>
                    <a:pt x="139038" y="74731"/>
                    <a:pt x="139038" y="69519"/>
                  </a:cubicBezTo>
                  <a:cubicBezTo>
                    <a:pt x="139038" y="64307"/>
                    <a:pt x="134813" y="60082"/>
                    <a:pt x="129601" y="60082"/>
                  </a:cubicBezTo>
                  <a:close/>
                </a:path>
              </a:pathLst>
            </a:custGeom>
            <a:solidFill>
              <a:schemeClr val="bg1"/>
            </a:solidFill>
            <a:ln w="6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" name="Graphic 15">
              <a:extLst>
                <a:ext uri="{FF2B5EF4-FFF2-40B4-BE49-F238E27FC236}">
                  <a16:creationId xmlns:a16="http://schemas.microsoft.com/office/drawing/2014/main" id="{4AE2D1C5-9D85-9049-690C-3AFCE7E2DA56}"/>
                </a:ext>
              </a:extLst>
            </p:cNvPr>
            <p:cNvSpPr/>
            <p:nvPr userDrawn="1"/>
          </p:nvSpPr>
          <p:spPr>
            <a:xfrm>
              <a:off x="7843462" y="3198265"/>
              <a:ext cx="127713" cy="127713"/>
            </a:xfrm>
            <a:custGeom>
              <a:avLst/>
              <a:gdLst>
                <a:gd name="connsiteX0" fmla="*/ 63857 w 127713"/>
                <a:gd name="connsiteY0" fmla="*/ 18874 h 127713"/>
                <a:gd name="connsiteX1" fmla="*/ 108839 w 127713"/>
                <a:gd name="connsiteY1" fmla="*/ 63857 h 127713"/>
                <a:gd name="connsiteX2" fmla="*/ 63857 w 127713"/>
                <a:gd name="connsiteY2" fmla="*/ 108839 h 127713"/>
                <a:gd name="connsiteX3" fmla="*/ 18874 w 127713"/>
                <a:gd name="connsiteY3" fmla="*/ 63857 h 127713"/>
                <a:gd name="connsiteX4" fmla="*/ 63857 w 127713"/>
                <a:gd name="connsiteY4" fmla="*/ 18874 h 127713"/>
                <a:gd name="connsiteX5" fmla="*/ 63857 w 127713"/>
                <a:gd name="connsiteY5" fmla="*/ 0 h 127713"/>
                <a:gd name="connsiteX6" fmla="*/ 0 w 127713"/>
                <a:gd name="connsiteY6" fmla="*/ 63857 h 127713"/>
                <a:gd name="connsiteX7" fmla="*/ 63857 w 127713"/>
                <a:gd name="connsiteY7" fmla="*/ 127713 h 127713"/>
                <a:gd name="connsiteX8" fmla="*/ 127713 w 127713"/>
                <a:gd name="connsiteY8" fmla="*/ 63857 h 127713"/>
                <a:gd name="connsiteX9" fmla="*/ 63857 w 127713"/>
                <a:gd name="connsiteY9" fmla="*/ 0 h 127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7713" h="127713">
                  <a:moveTo>
                    <a:pt x="63857" y="18874"/>
                  </a:moveTo>
                  <a:cubicBezTo>
                    <a:pt x="88700" y="18874"/>
                    <a:pt x="108839" y="39013"/>
                    <a:pt x="108839" y="63857"/>
                  </a:cubicBezTo>
                  <a:cubicBezTo>
                    <a:pt x="108839" y="88700"/>
                    <a:pt x="88700" y="108839"/>
                    <a:pt x="63857" y="108839"/>
                  </a:cubicBezTo>
                  <a:cubicBezTo>
                    <a:pt x="39013" y="108839"/>
                    <a:pt x="18874" y="88700"/>
                    <a:pt x="18874" y="63857"/>
                  </a:cubicBezTo>
                  <a:cubicBezTo>
                    <a:pt x="18898" y="39023"/>
                    <a:pt x="39023" y="18898"/>
                    <a:pt x="63857" y="18874"/>
                  </a:cubicBezTo>
                  <a:moveTo>
                    <a:pt x="63857" y="0"/>
                  </a:moveTo>
                  <a:cubicBezTo>
                    <a:pt x="28590" y="0"/>
                    <a:pt x="0" y="28590"/>
                    <a:pt x="0" y="63857"/>
                  </a:cubicBezTo>
                  <a:cubicBezTo>
                    <a:pt x="0" y="99124"/>
                    <a:pt x="28590" y="127713"/>
                    <a:pt x="63857" y="127713"/>
                  </a:cubicBezTo>
                  <a:cubicBezTo>
                    <a:pt x="99124" y="127713"/>
                    <a:pt x="127713" y="99124"/>
                    <a:pt x="127713" y="63857"/>
                  </a:cubicBezTo>
                  <a:cubicBezTo>
                    <a:pt x="127713" y="28590"/>
                    <a:pt x="99124" y="0"/>
                    <a:pt x="63857" y="0"/>
                  </a:cubicBezTo>
                  <a:close/>
                </a:path>
              </a:pathLst>
            </a:custGeom>
            <a:solidFill>
              <a:schemeClr val="bg1"/>
            </a:solidFill>
            <a:ln w="6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D0FE75D-ACD3-655E-58A7-8F2C182760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40664" y="3503032"/>
            <a:ext cx="0" cy="3346090"/>
          </a:xfrm>
          <a:prstGeom prst="line">
            <a:avLst/>
          </a:prstGeom>
          <a:ln w="254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93626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BC03C0-6EB7-4633-967C-12C35768B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2390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FF4306-91CD-4B7B-8A53-34BE8F997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632" y="726630"/>
            <a:ext cx="520991" cy="517379"/>
          </a:xfrm>
        </p:spPr>
        <p:txBody>
          <a:bodyPr/>
          <a:lstStyle/>
          <a:p>
            <a:fld id="{D8DA9DAA-006C-4F4B-980E-E3DF019B24E2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5B2B208-F5B9-0151-C982-A389CB0B29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15890" y="1371600"/>
            <a:ext cx="0" cy="5486400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5">
            <a:extLst>
              <a:ext uri="{FF2B5EF4-FFF2-40B4-BE49-F238E27FC236}">
                <a16:creationId xmlns:a16="http://schemas.microsoft.com/office/drawing/2014/main" id="{08C6C628-D98E-4817-C343-6078FC063D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632910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20EEA6CA-DE1E-18ED-E69E-54A1372FE2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15890" y="1371600"/>
            <a:ext cx="0" cy="5486400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F973C81-5E94-41F6-CE15-3B4763B3AB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C835B5C-F994-9D57-3118-919EE90F57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9DAA-006C-4F4B-980E-E3DF019B24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08676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Portrai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8"/>
          <p:cNvSpPr>
            <a:spLocks noGrp="1"/>
          </p:cNvSpPr>
          <p:nvPr>
            <p:ph type="pic" sz="quarter" idx="10"/>
          </p:nvPr>
        </p:nvSpPr>
        <p:spPr>
          <a:xfrm>
            <a:off x="559169" y="233241"/>
            <a:ext cx="6187073" cy="61722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2117" algn="ctr" rtl="0" latinLnBrk="0">
              <a:spcBef>
                <a:spcPct val="20000"/>
              </a:spcBef>
              <a:buFontTx/>
              <a:buNone/>
              <a:defRPr sz="32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FontTx/>
              <a:buNone/>
            </a:pPr>
            <a:r>
              <a:rPr lang="en-US" i="0"/>
              <a:t>Click icon to add picture</a:t>
            </a:r>
            <a:endParaRPr lang="en-US" i="0" dirty="0"/>
          </a:p>
        </p:txBody>
      </p:sp>
      <p:sp>
        <p:nvSpPr>
          <p:cNvPr id="13" name="Rectangle 6"/>
          <p:cNvSpPr>
            <a:spLocks noGrp="1"/>
          </p:cNvSpPr>
          <p:nvPr>
            <p:ph type="body" sz="quarter" idx="11" hasCustomPrompt="1"/>
          </p:nvPr>
        </p:nvSpPr>
        <p:spPr>
          <a:xfrm>
            <a:off x="7010400" y="3048000"/>
            <a:ext cx="4673600" cy="3352800"/>
          </a:xfrm>
        </p:spPr>
        <p:txBody>
          <a:bodyPr tIns="91440" bIns="91440" anchor="b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24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/>
              <a:t>Click to add caption</a:t>
            </a:r>
          </a:p>
        </p:txBody>
      </p:sp>
      <p:sp>
        <p:nvSpPr>
          <p:cNvPr id="4" name="Rectangle 3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F30C84A2-23CF-44F5-B813-5187ED5C7D1C}" type="datetimeFigureOut">
              <a:rPr lang="en-US" sz="1600" smtClean="0">
                <a:solidFill>
                  <a:schemeClr val="tx2"/>
                </a:solidFill>
              </a:rPr>
              <a:pPr/>
              <a:t>10/6/26</a:t>
            </a:fld>
            <a:endParaRPr lang="en-US" dirty="0"/>
          </a:p>
        </p:txBody>
      </p:sp>
      <p:sp>
        <p:nvSpPr>
          <p:cNvPr id="5" name="Rectangle 4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algn="r"/>
            <a:fld id="{F99EC173-99AE-4773-AB25-02E469A13EAE}" type="slidenum">
              <a:rPr lang="en-US" sz="1600" smtClean="0">
                <a:solidFill>
                  <a:schemeClr val="tx2"/>
                </a:solidFill>
              </a:rPr>
              <a:pPr algn="r"/>
              <a:t>‹#›</a:t>
            </a:fld>
            <a:endParaRPr lang="en-US" dirty="0"/>
          </a:p>
        </p:txBody>
      </p:sp>
      <p:sp>
        <p:nvSpPr>
          <p:cNvPr id="6" name="Rectangle 5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0805477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FDA4224-F4E4-47A4-ACF7-2317493908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5394" y="1"/>
            <a:ext cx="9918405" cy="1646237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679907-DC49-4B86-A34C-C97DBC26A9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35394" y="1825625"/>
            <a:ext cx="991840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C0E9BD-90BD-46AE-8A0D-06796ADB76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86121" y="726630"/>
            <a:ext cx="520991" cy="517379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ctr">
              <a:defRPr sz="1800" b="1" i="0" cap="all" spc="100" baseline="0">
                <a:solidFill>
                  <a:schemeClr val="accent2"/>
                </a:solidFill>
              </a:defRPr>
            </a:lvl1pPr>
          </a:lstStyle>
          <a:p>
            <a:fld id="{D8DA9DAA-006C-4F4B-980E-E3DF019B24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EF1C86-6A9C-D287-D381-5634A69BF1C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35394" y="6356350"/>
            <a:ext cx="274320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1B8477-3F24-EDCB-C8AC-84336363918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38999" y="6356350"/>
            <a:ext cx="4114800" cy="365125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9713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17" r:id="rId2"/>
    <p:sldLayoutId id="2147483728" r:id="rId3"/>
    <p:sldLayoutId id="2147483729" r:id="rId4"/>
    <p:sldLayoutId id="2147483710" r:id="rId5"/>
    <p:sldLayoutId id="2147483727" r:id="rId6"/>
    <p:sldLayoutId id="2147483701" r:id="rId7"/>
    <p:sldLayoutId id="2147483721" r:id="rId8"/>
    <p:sldLayoutId id="2147483720" r:id="rId9"/>
    <p:sldLayoutId id="2147483730" r:id="rId10"/>
    <p:sldLayoutId id="2147483722" r:id="rId11"/>
    <p:sldLayoutId id="2147483698" r:id="rId12"/>
    <p:sldLayoutId id="2147483732" r:id="rId13"/>
    <p:sldLayoutId id="2147483702" r:id="rId14"/>
    <p:sldLayoutId id="2147483703" r:id="rId15"/>
    <p:sldLayoutId id="2147483733" r:id="rId16"/>
  </p:sldLayoutIdLst>
  <p:hf sldNum="0" hdr="0" ftr="0"/>
  <p:txStyles>
    <p:titleStyle>
      <a:lvl1pPr algn="l" defTabSz="914400" rtl="0" eaLnBrk="1" latinLnBrk="0" hangingPunct="1">
        <a:lnSpc>
          <a:spcPts val="4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80.png"/><Relationship Id="rId4" Type="http://schemas.openxmlformats.org/officeDocument/2006/relationships/customXml" Target="../ink/ink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5.g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4.gif"/><Relationship Id="rId5" Type="http://schemas.openxmlformats.org/officeDocument/2006/relationships/image" Target="../media/image20.png"/><Relationship Id="rId4" Type="http://schemas.openxmlformats.org/officeDocument/2006/relationships/customXml" Target="../ink/ink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31.jpg"/><Relationship Id="rId4" Type="http://schemas.openxmlformats.org/officeDocument/2006/relationships/image" Target="../media/image30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sv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33.sv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1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s://zoom.us/test" TargetMode="External"/><Relationship Id="rId7" Type="http://schemas.openxmlformats.org/officeDocument/2006/relationships/image" Target="../media/image37.sv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6.svg"/><Relationship Id="rId5" Type="http://schemas.openxmlformats.org/officeDocument/2006/relationships/image" Target="../media/image35.jpg"/><Relationship Id="rId4" Type="http://schemas.openxmlformats.org/officeDocument/2006/relationships/hyperlink" Target="https://devicetest.teams.microsoft.com/" TargetMode="Externa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alvisions.com/PattPages/1-convergence.html" TargetMode="External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15.xml"/><Relationship Id="rId5" Type="http://schemas.openxmlformats.org/officeDocument/2006/relationships/hyperlink" Target="https://www.walvisions.com/PattPages/walvisions__equallevel_pattern.htm" TargetMode="External"/><Relationship Id="rId4" Type="http://schemas.openxmlformats.org/officeDocument/2006/relationships/hyperlink" Target="https://www.walvisions.com/PattPages/1-alternating_pixels.html" TargetMode="Externa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4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IRE_60p">
            <a:hlinkClick r:id="" action="ppaction://media"/>
            <a:extLst>
              <a:ext uri="{FF2B5EF4-FFF2-40B4-BE49-F238E27FC236}">
                <a16:creationId xmlns:a16="http://schemas.microsoft.com/office/drawing/2014/main" id="{E11DF71D-877B-F7E0-3EEC-A8FD8639C5C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0962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80000"/>
    </mc:Choice>
    <mc:Fallback xmlns="">
      <p:transition spd="slow" advClick="0" advTm="8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1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0" y="5107518"/>
            <a:ext cx="2167467" cy="1748367"/>
          </a:xfrm>
          <a:prstGeom prst="rect">
            <a:avLst/>
          </a:prstGeom>
          <a:solidFill>
            <a:srgbClr val="0033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SzTx/>
              <a:buFontTx/>
              <a:buNone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8435" name="Rectangle 3"/>
          <p:cNvSpPr>
            <a:spLocks noChangeArrowheads="1"/>
          </p:cNvSpPr>
          <p:nvPr/>
        </p:nvSpPr>
        <p:spPr bwMode="auto">
          <a:xfrm>
            <a:off x="2167467" y="5107518"/>
            <a:ext cx="2167467" cy="174836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SzTx/>
              <a:buFontTx/>
              <a:buNone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8436" name="Rectangle 4"/>
          <p:cNvSpPr>
            <a:spLocks noChangeArrowheads="1"/>
          </p:cNvSpPr>
          <p:nvPr/>
        </p:nvSpPr>
        <p:spPr bwMode="auto">
          <a:xfrm>
            <a:off x="4334933" y="5107518"/>
            <a:ext cx="2167467" cy="1748367"/>
          </a:xfrm>
          <a:prstGeom prst="rect">
            <a:avLst/>
          </a:prstGeom>
          <a:solidFill>
            <a:srgbClr val="0033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SzTx/>
              <a:buFontTx/>
              <a:buNone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8437" name="Rectangle 6"/>
          <p:cNvSpPr>
            <a:spLocks noChangeArrowheads="1"/>
          </p:cNvSpPr>
          <p:nvPr/>
        </p:nvSpPr>
        <p:spPr bwMode="auto">
          <a:xfrm>
            <a:off x="6502401" y="5107518"/>
            <a:ext cx="5687484" cy="1748367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SzTx/>
              <a:buFontTx/>
              <a:buNone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8438" name="Rectangle 7"/>
          <p:cNvSpPr>
            <a:spLocks noChangeArrowheads="1"/>
          </p:cNvSpPr>
          <p:nvPr/>
        </p:nvSpPr>
        <p:spPr bwMode="auto">
          <a:xfrm>
            <a:off x="8881534" y="5105401"/>
            <a:ext cx="412751" cy="1750484"/>
          </a:xfrm>
          <a:prstGeom prst="rect">
            <a:avLst/>
          </a:prstGeom>
          <a:solidFill>
            <a:srgbClr val="05050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SzTx/>
              <a:buFontTx/>
              <a:buNone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8439" name="Rectangle 8"/>
          <p:cNvSpPr>
            <a:spLocks noChangeArrowheads="1"/>
          </p:cNvSpPr>
          <p:nvPr/>
        </p:nvSpPr>
        <p:spPr bwMode="auto">
          <a:xfrm>
            <a:off x="9740901" y="5111751"/>
            <a:ext cx="395817" cy="1737783"/>
          </a:xfrm>
          <a:prstGeom prst="rect">
            <a:avLst/>
          </a:prstGeom>
          <a:solidFill>
            <a:srgbClr val="0000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SzTx/>
              <a:buFontTx/>
              <a:buNone/>
            </a:pPr>
            <a:endParaRPr lang="en-US" altLang="en-US">
              <a:solidFill>
                <a:srgbClr val="000000"/>
              </a:solidFill>
            </a:endParaRPr>
          </a:p>
        </p:txBody>
      </p:sp>
      <p:grpSp>
        <p:nvGrpSpPr>
          <p:cNvPr id="18440" name="Group 24"/>
          <p:cNvGrpSpPr>
            <a:grpSpLocks/>
          </p:cNvGrpSpPr>
          <p:nvPr/>
        </p:nvGrpSpPr>
        <p:grpSpPr bwMode="auto">
          <a:xfrm>
            <a:off x="-6350" y="1"/>
            <a:ext cx="12198351" cy="6703484"/>
            <a:chOff x="-4763" y="0"/>
            <a:chExt cx="9148763" cy="6704013"/>
          </a:xfrm>
        </p:grpSpPr>
        <p:sp>
          <p:nvSpPr>
            <p:cNvPr id="18442" name="Rectangle 9"/>
            <p:cNvSpPr>
              <a:spLocks noChangeArrowheads="1"/>
            </p:cNvSpPr>
            <p:nvPr/>
          </p:nvSpPr>
          <p:spPr bwMode="auto">
            <a:xfrm>
              <a:off x="-4763" y="0"/>
              <a:ext cx="1309688" cy="4648200"/>
            </a:xfrm>
            <a:prstGeom prst="rect">
              <a:avLst/>
            </a:prstGeom>
            <a:solidFill>
              <a:srgbClr val="C8C8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SzPct val="100000"/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buSzTx/>
                <a:buFontTx/>
                <a:buNone/>
              </a:pPr>
              <a:endParaRPr lang="en-US" altLang="en-US">
                <a:solidFill>
                  <a:srgbClr val="000000"/>
                </a:solidFill>
              </a:endParaRPr>
            </a:p>
          </p:txBody>
        </p:sp>
        <p:sp>
          <p:nvSpPr>
            <p:cNvPr id="18443" name="Rectangle 10"/>
            <p:cNvSpPr>
              <a:spLocks noChangeArrowheads="1"/>
            </p:cNvSpPr>
            <p:nvPr/>
          </p:nvSpPr>
          <p:spPr bwMode="auto">
            <a:xfrm>
              <a:off x="1300163" y="4763"/>
              <a:ext cx="1317625" cy="4648200"/>
            </a:xfrm>
            <a:prstGeom prst="rect">
              <a:avLst/>
            </a:prstGeom>
            <a:solidFill>
              <a:srgbClr val="DCD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SzPct val="100000"/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buSzTx/>
                <a:buFontTx/>
                <a:buNone/>
              </a:pPr>
              <a:endParaRPr lang="en-US" altLang="en-US">
                <a:solidFill>
                  <a:srgbClr val="000000"/>
                </a:solidFill>
              </a:endParaRPr>
            </a:p>
          </p:txBody>
        </p:sp>
        <p:sp>
          <p:nvSpPr>
            <p:cNvPr id="18444" name="Rectangle 11"/>
            <p:cNvSpPr>
              <a:spLocks noChangeArrowheads="1"/>
            </p:cNvSpPr>
            <p:nvPr/>
          </p:nvSpPr>
          <p:spPr bwMode="auto">
            <a:xfrm>
              <a:off x="2614613" y="0"/>
              <a:ext cx="1320800" cy="4648200"/>
            </a:xfrm>
            <a:prstGeom prst="rect">
              <a:avLst/>
            </a:prstGeom>
            <a:solidFill>
              <a:srgbClr val="00DC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SzPct val="100000"/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buSzTx/>
                <a:buFontTx/>
                <a:buNone/>
              </a:pPr>
              <a:endParaRPr lang="en-US" altLang="en-US">
                <a:solidFill>
                  <a:srgbClr val="000000"/>
                </a:solidFill>
              </a:endParaRPr>
            </a:p>
          </p:txBody>
        </p:sp>
        <p:sp>
          <p:nvSpPr>
            <p:cNvPr id="18445" name="Rectangle 12"/>
            <p:cNvSpPr>
              <a:spLocks noChangeArrowheads="1"/>
            </p:cNvSpPr>
            <p:nvPr/>
          </p:nvSpPr>
          <p:spPr bwMode="auto">
            <a:xfrm>
              <a:off x="3925888" y="0"/>
              <a:ext cx="1304925" cy="4648200"/>
            </a:xfrm>
            <a:prstGeom prst="rect">
              <a:avLst/>
            </a:prstGeom>
            <a:solidFill>
              <a:srgbClr val="00D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SzPct val="100000"/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buSzTx/>
                <a:buFontTx/>
                <a:buNone/>
              </a:pPr>
              <a:endParaRPr lang="en-US" altLang="en-US">
                <a:solidFill>
                  <a:srgbClr val="000000"/>
                </a:solidFill>
              </a:endParaRPr>
            </a:p>
          </p:txBody>
        </p:sp>
        <p:sp>
          <p:nvSpPr>
            <p:cNvPr id="18446" name="Rectangle 13"/>
            <p:cNvSpPr>
              <a:spLocks noChangeArrowheads="1"/>
            </p:cNvSpPr>
            <p:nvPr/>
          </p:nvSpPr>
          <p:spPr bwMode="auto">
            <a:xfrm>
              <a:off x="5214938" y="0"/>
              <a:ext cx="1320800" cy="4648200"/>
            </a:xfrm>
            <a:prstGeom prst="rect">
              <a:avLst/>
            </a:prstGeom>
            <a:solidFill>
              <a:srgbClr val="DC00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SzPct val="100000"/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buSzTx/>
                <a:buFontTx/>
                <a:buNone/>
              </a:pPr>
              <a:endParaRPr lang="en-US" altLang="en-US">
                <a:solidFill>
                  <a:srgbClr val="000000"/>
                </a:solidFill>
              </a:endParaRPr>
            </a:p>
          </p:txBody>
        </p:sp>
        <p:sp>
          <p:nvSpPr>
            <p:cNvPr id="18447" name="Rectangle 14"/>
            <p:cNvSpPr>
              <a:spLocks noChangeArrowheads="1"/>
            </p:cNvSpPr>
            <p:nvPr/>
          </p:nvSpPr>
          <p:spPr bwMode="auto">
            <a:xfrm>
              <a:off x="6519863" y="0"/>
              <a:ext cx="1320800" cy="4648200"/>
            </a:xfrm>
            <a:prstGeom prst="rect">
              <a:avLst/>
            </a:prstGeom>
            <a:solidFill>
              <a:srgbClr val="DC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SzPct val="100000"/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buSzTx/>
                <a:buFontTx/>
                <a:buNone/>
              </a:pPr>
              <a:endParaRPr lang="en-US" altLang="en-US">
                <a:solidFill>
                  <a:srgbClr val="000000"/>
                </a:solidFill>
              </a:endParaRPr>
            </a:p>
          </p:txBody>
        </p:sp>
        <p:sp>
          <p:nvSpPr>
            <p:cNvPr id="18448" name="Rectangle 15"/>
            <p:cNvSpPr>
              <a:spLocks noChangeArrowheads="1"/>
            </p:cNvSpPr>
            <p:nvPr/>
          </p:nvSpPr>
          <p:spPr bwMode="auto">
            <a:xfrm>
              <a:off x="7837488" y="0"/>
              <a:ext cx="1306512" cy="4648200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SzPct val="100000"/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buSzTx/>
                <a:buFontTx/>
                <a:buNone/>
              </a:pPr>
              <a:endParaRPr lang="en-US" altLang="en-US">
                <a:solidFill>
                  <a:srgbClr val="000000"/>
                </a:solidFill>
              </a:endParaRPr>
            </a:p>
          </p:txBody>
        </p:sp>
        <p:grpSp>
          <p:nvGrpSpPr>
            <p:cNvPr id="18449" name="Group 16"/>
            <p:cNvGrpSpPr>
              <a:grpSpLocks/>
            </p:cNvGrpSpPr>
            <p:nvPr/>
          </p:nvGrpSpPr>
          <p:grpSpPr bwMode="auto">
            <a:xfrm>
              <a:off x="-4763" y="4611688"/>
              <a:ext cx="9148763" cy="533400"/>
              <a:chOff x="-3" y="2906"/>
              <a:chExt cx="5763" cy="336"/>
            </a:xfrm>
          </p:grpSpPr>
          <p:sp>
            <p:nvSpPr>
              <p:cNvPr id="18451" name="Rectangle 17"/>
              <p:cNvSpPr>
                <a:spLocks noChangeArrowheads="1"/>
              </p:cNvSpPr>
              <p:nvPr/>
            </p:nvSpPr>
            <p:spPr bwMode="auto">
              <a:xfrm>
                <a:off x="4937" y="2906"/>
                <a:ext cx="823" cy="336"/>
              </a:xfrm>
              <a:prstGeom prst="rect">
                <a:avLst/>
              </a:prstGeom>
              <a:solidFill>
                <a:srgbClr val="BEBE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SzPct val="100000"/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SzPct val="100000"/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SzPct val="100000"/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SzPct val="100000"/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buSzTx/>
                  <a:buFontTx/>
                  <a:buNone/>
                </a:pPr>
                <a:endParaRPr lang="en-US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8452" name="Rectangle 18"/>
              <p:cNvSpPr>
                <a:spLocks noChangeArrowheads="1"/>
              </p:cNvSpPr>
              <p:nvPr/>
            </p:nvSpPr>
            <p:spPr bwMode="auto">
              <a:xfrm>
                <a:off x="4107" y="2906"/>
                <a:ext cx="830" cy="336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SzPct val="100000"/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SzPct val="100000"/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SzPct val="100000"/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SzPct val="100000"/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buSzTx/>
                  <a:buFontTx/>
                  <a:buNone/>
                </a:pPr>
                <a:endParaRPr lang="en-US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8453" name="Rectangle 19"/>
              <p:cNvSpPr>
                <a:spLocks noChangeArrowheads="1"/>
              </p:cNvSpPr>
              <p:nvPr/>
            </p:nvSpPr>
            <p:spPr bwMode="auto">
              <a:xfrm>
                <a:off x="3286" y="2906"/>
                <a:ext cx="822" cy="336"/>
              </a:xfrm>
              <a:prstGeom prst="rect">
                <a:avLst/>
              </a:prstGeom>
              <a:solidFill>
                <a:srgbClr val="00BE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SzPct val="100000"/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SzPct val="100000"/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SzPct val="100000"/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SzPct val="100000"/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buSzTx/>
                  <a:buFontTx/>
                  <a:buNone/>
                </a:pPr>
                <a:endParaRPr lang="en-US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8454" name="Rectangle 20"/>
              <p:cNvSpPr>
                <a:spLocks noChangeArrowheads="1"/>
              </p:cNvSpPr>
              <p:nvPr/>
            </p:nvSpPr>
            <p:spPr bwMode="auto">
              <a:xfrm>
                <a:off x="2464" y="2906"/>
                <a:ext cx="822" cy="336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SzPct val="100000"/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SzPct val="100000"/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SzPct val="100000"/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SzPct val="100000"/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buSzTx/>
                  <a:buFontTx/>
                  <a:buNone/>
                </a:pPr>
                <a:endParaRPr lang="en-US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8455" name="Rectangle 21"/>
              <p:cNvSpPr>
                <a:spLocks noChangeArrowheads="1"/>
              </p:cNvSpPr>
              <p:nvPr/>
            </p:nvSpPr>
            <p:spPr bwMode="auto">
              <a:xfrm>
                <a:off x="1641" y="2906"/>
                <a:ext cx="832" cy="336"/>
              </a:xfrm>
              <a:prstGeom prst="rect">
                <a:avLst/>
              </a:prstGeom>
              <a:solidFill>
                <a:srgbClr val="BC3F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SzPct val="100000"/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SzPct val="100000"/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SzPct val="100000"/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SzPct val="100000"/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buSzTx/>
                  <a:buFontTx/>
                  <a:buNone/>
                </a:pPr>
                <a:endParaRPr lang="en-US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8456" name="Rectangle 22"/>
              <p:cNvSpPr>
                <a:spLocks noChangeArrowheads="1"/>
              </p:cNvSpPr>
              <p:nvPr/>
            </p:nvSpPr>
            <p:spPr bwMode="auto">
              <a:xfrm>
                <a:off x="820" y="2906"/>
                <a:ext cx="828" cy="336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SzPct val="100000"/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SzPct val="100000"/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SzPct val="100000"/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SzPct val="100000"/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buSzTx/>
                  <a:buFontTx/>
                  <a:buNone/>
                </a:pPr>
                <a:endParaRPr lang="en-US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8457" name="Rectangle 23"/>
              <p:cNvSpPr>
                <a:spLocks noChangeArrowheads="1"/>
              </p:cNvSpPr>
              <p:nvPr/>
            </p:nvSpPr>
            <p:spPr bwMode="auto">
              <a:xfrm>
                <a:off x="-3" y="2906"/>
                <a:ext cx="822" cy="33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SzPct val="100000"/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SzPct val="100000"/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SzPct val="100000"/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SzPct val="100000"/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buSzTx/>
                  <a:buFontTx/>
                  <a:buNone/>
                </a:pPr>
                <a:endParaRPr lang="en-US" altLang="en-US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18450" name="Rectangle 24"/>
            <p:cNvSpPr>
              <a:spLocks noChangeArrowheads="1"/>
            </p:cNvSpPr>
            <p:nvPr/>
          </p:nvSpPr>
          <p:spPr bwMode="auto">
            <a:xfrm>
              <a:off x="173038" y="176213"/>
              <a:ext cx="8793162" cy="6527800"/>
            </a:xfrm>
            <a:prstGeom prst="rect">
              <a:avLst/>
            </a:prstGeom>
            <a:noFill/>
            <a:ln w="57150">
              <a:solidFill>
                <a:srgbClr val="FFFF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SzPct val="100000"/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buSzTx/>
                <a:buFontTx/>
                <a:buNone/>
              </a:pPr>
              <a:endParaRPr lang="en-US" altLang="en-US">
                <a:solidFill>
                  <a:srgbClr val="000000"/>
                </a:solidFill>
              </a:endParaRPr>
            </a:p>
          </p:txBody>
        </p:sp>
      </p:grpSp>
      <p:sp>
        <p:nvSpPr>
          <p:cNvPr id="18441" name="Rectangle 41"/>
          <p:cNvSpPr>
            <a:spLocks noChangeArrowheads="1"/>
          </p:cNvSpPr>
          <p:nvPr/>
        </p:nvSpPr>
        <p:spPr bwMode="auto">
          <a:xfrm flipV="1">
            <a:off x="2165350" y="6672467"/>
            <a:ext cx="2167467" cy="73152"/>
          </a:xfrm>
          <a:prstGeom prst="rect">
            <a:avLst/>
          </a:prstGeom>
          <a:solidFill>
            <a:srgbClr val="C8C8C8"/>
          </a:solidFill>
          <a:ln w="12700">
            <a:noFill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SzTx/>
              <a:buFontTx/>
              <a:buNone/>
            </a:pPr>
            <a:endParaRPr lang="en-US" altLang="en-US">
              <a:solidFill>
                <a:srgbClr val="00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81121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/>
    </mc:Choice>
    <mc:Fallback xmlns="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cross-section of a cross-section&#10;&#10;AI-generated content may be incorrect.">
            <a:extLst>
              <a:ext uri="{FF2B5EF4-FFF2-40B4-BE49-F238E27FC236}">
                <a16:creationId xmlns:a16="http://schemas.microsoft.com/office/drawing/2014/main" id="{F133EAD3-2041-EDF2-1C2A-194D21F044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026"/>
            <a:ext cx="12192000" cy="6827947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22F776D6-CA0C-1D9B-1631-B566000018B9}"/>
              </a:ext>
            </a:extLst>
          </p:cNvPr>
          <p:cNvSpPr txBox="1"/>
          <p:nvPr/>
        </p:nvSpPr>
        <p:spPr>
          <a:xfrm>
            <a:off x="5155218" y="1895040"/>
            <a:ext cx="188156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900" dirty="0"/>
          </a:p>
        </p:txBody>
      </p:sp>
      <p:pic>
        <p:nvPicPr>
          <p:cNvPr id="20" name="Picture 19" descr="Monochrome picture of a cheetah">
            <a:extLst>
              <a:ext uri="{FF2B5EF4-FFF2-40B4-BE49-F238E27FC236}">
                <a16:creationId xmlns:a16="http://schemas.microsoft.com/office/drawing/2014/main" id="{944087C6-5743-1CE7-A3F9-7892B997CA4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0276" t="10201"/>
          <a:stretch/>
        </p:blipFill>
        <p:spPr>
          <a:xfrm>
            <a:off x="5155218" y="346995"/>
            <a:ext cx="1881563" cy="1362993"/>
          </a:xfrm>
          <a:prstGeom prst="rect">
            <a:avLst/>
          </a:prstGeom>
        </p:spPr>
      </p:pic>
      <p:pic>
        <p:nvPicPr>
          <p:cNvPr id="28" name="Picture 27" descr="Test Pattern&#10;">
            <a:extLst>
              <a:ext uri="{FF2B5EF4-FFF2-40B4-BE49-F238E27FC236}">
                <a16:creationId xmlns:a16="http://schemas.microsoft.com/office/drawing/2014/main" id="{16F90966-A09E-CA89-79DA-8BE48577EF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84495" y="4820493"/>
            <a:ext cx="1003473" cy="282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2966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/>
    </mc:Choice>
    <mc:Fallback xmlns=""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M5644-1920x1080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997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/>
    </mc:Choice>
    <mc:Fallback xmlns=""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television test pattern with different colors&#10;&#10;AI-generated content may be incorrect.">
            <a:extLst>
              <a:ext uri="{FF2B5EF4-FFF2-40B4-BE49-F238E27FC236}">
                <a16:creationId xmlns:a16="http://schemas.microsoft.com/office/drawing/2014/main" id="{D8BA1386-E8E1-1BB7-A90C-4BA7C27091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7253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91074F-4EF0-401B-12CB-E5B3F29285E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27EFA23-A336-5004-5FC4-E2F409CF297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A screen shot of a crosshair&#10;&#10;AI-generated content may be incorrect.">
            <a:extLst>
              <a:ext uri="{FF2B5EF4-FFF2-40B4-BE49-F238E27FC236}">
                <a16:creationId xmlns:a16="http://schemas.microsoft.com/office/drawing/2014/main" id="{FC59DA0C-6E07-EF23-0EC6-1CC49C8A50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26511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FFD756-FAE2-21D7-C8C0-FA1BE250C0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screen shot of a graph&#10;&#10;AI-generated content may be incorrect.">
            <a:extLst>
              <a:ext uri="{FF2B5EF4-FFF2-40B4-BE49-F238E27FC236}">
                <a16:creationId xmlns:a16="http://schemas.microsoft.com/office/drawing/2014/main" id="{49629D4B-2A37-465B-7FC6-B8CF4E56C1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5343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creen shot of a screen&#10;&#10;AI-generated content may be incorrect.">
            <a:extLst>
              <a:ext uri="{FF2B5EF4-FFF2-40B4-BE49-F238E27FC236}">
                <a16:creationId xmlns:a16="http://schemas.microsoft.com/office/drawing/2014/main" id="{B31854C2-9FBF-4C7E-6327-A235B58AF4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48832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 shot of a screen&#10;&#10;AI-generated content may be incorrect.">
            <a:extLst>
              <a:ext uri="{FF2B5EF4-FFF2-40B4-BE49-F238E27FC236}">
                <a16:creationId xmlns:a16="http://schemas.microsoft.com/office/drawing/2014/main" id="{1EBA0E01-02AB-93D1-F5A4-B2249A6803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3725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 shot of a television screen&#10;&#10;AI-generated content may be incorrect.">
            <a:extLst>
              <a:ext uri="{FF2B5EF4-FFF2-40B4-BE49-F238E27FC236}">
                <a16:creationId xmlns:a16="http://schemas.microsoft.com/office/drawing/2014/main" id="{3A6EB7F5-1D7D-2CF7-A3C2-58107A4082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87474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creen shot of a test pattern&#10;&#10;AI-generated content may be incorrect.">
            <a:extLst>
              <a:ext uri="{FF2B5EF4-FFF2-40B4-BE49-F238E27FC236}">
                <a16:creationId xmlns:a16="http://schemas.microsoft.com/office/drawing/2014/main" id="{1CBC4C17-60CD-4175-3A77-5578CDFDA9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C251789E-A924-83DC-0626-AF59F9851BE0}"/>
                  </a:ext>
                </a:extLst>
              </p14:cNvPr>
              <p14:cNvContentPartPr/>
              <p14:nvPr/>
            </p14:nvContentPartPr>
            <p14:xfrm>
              <a:off x="5235722" y="625848"/>
              <a:ext cx="1654200" cy="72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C251789E-A924-83DC-0626-AF59F9851BE0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181722" y="409848"/>
                <a:ext cx="1761840" cy="432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1705550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lowchart: Or 9">
            <a:extLst>
              <a:ext uri="{FF2B5EF4-FFF2-40B4-BE49-F238E27FC236}">
                <a16:creationId xmlns:a16="http://schemas.microsoft.com/office/drawing/2014/main" id="{A36F92F8-17E0-24AD-D9EE-52DDF48E2BDB}"/>
              </a:ext>
            </a:extLst>
          </p:cNvPr>
          <p:cNvSpPr>
            <a:spLocks noChangeAspect="1"/>
          </p:cNvSpPr>
          <p:nvPr/>
        </p:nvSpPr>
        <p:spPr>
          <a:xfrm rot="8078226">
            <a:off x="6008556" y="3337559"/>
            <a:ext cx="182880" cy="182880"/>
          </a:xfrm>
          <a:prstGeom prst="flowChartOr">
            <a:avLst/>
          </a:prstGeom>
          <a:noFill/>
          <a:ln w="9525">
            <a:solidFill>
              <a:srgbClr val="00B050"/>
            </a:solidFill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glow rad="203200">
              <a:schemeClr val="tx1">
                <a:alpha val="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effectLst>
                <a:glow>
                  <a:schemeClr val="bg2">
                    <a:lumMod val="50000"/>
                  </a:schemeClr>
                </a:glow>
              </a:effectLst>
              <a:highlight>
                <a:srgbClr val="FFFF00"/>
              </a:highlight>
            </a:endParaRPr>
          </a:p>
        </p:txBody>
      </p:sp>
      <p:pic>
        <p:nvPicPr>
          <p:cNvPr id="3" name="Picture 2" descr="A screenshot of a computer&#10;&#10;AI-generated content may be incorrect.">
            <a:extLst>
              <a:ext uri="{FF2B5EF4-FFF2-40B4-BE49-F238E27FC236}">
                <a16:creationId xmlns:a16="http://schemas.microsoft.com/office/drawing/2014/main" id="{8FB36CF8-B547-0B3C-E34A-17EAFAF1CC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effectLst>
            <a:glow rad="127000">
              <a:schemeClr val="tx1"/>
            </a:glow>
          </a:effec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B10FA279-D9BE-5EB3-90AC-83881A339F15}"/>
                  </a:ext>
                </a:extLst>
              </p14:cNvPr>
              <p14:cNvContentPartPr/>
              <p14:nvPr/>
            </p14:nvContentPartPr>
            <p14:xfrm>
              <a:off x="5173082" y="1164768"/>
              <a:ext cx="1841760" cy="2520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B10FA279-D9BE-5EB3-90AC-83881A339F15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119082" y="1058289"/>
                <a:ext cx="1949400" cy="237803"/>
              </a:xfrm>
              <a:prstGeom prst="rect">
                <a:avLst/>
              </a:prstGeom>
            </p:spPr>
          </p:pic>
        </mc:Fallback>
      </mc:AlternateContent>
      <p:pic>
        <p:nvPicPr>
          <p:cNvPr id="17" name="Picture 16">
            <a:extLst>
              <a:ext uri="{FF2B5EF4-FFF2-40B4-BE49-F238E27FC236}">
                <a16:creationId xmlns:a16="http://schemas.microsoft.com/office/drawing/2014/main" id="{C6827909-8274-661F-2172-791C4C8CDA4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0663428" y="3822192"/>
            <a:ext cx="762000" cy="149542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471D6F33-1BC6-FB77-0A17-EF5E4486406C}"/>
              </a:ext>
            </a:extLst>
          </p:cNvPr>
          <p:cNvPicPr>
            <a:picLocks/>
          </p:cNvPicPr>
          <p:nvPr/>
        </p:nvPicPr>
        <p:blipFill>
          <a:blip r:embed="rId7"/>
          <a:srcRect l="66780" b="48488"/>
          <a:stretch/>
        </p:blipFill>
        <p:spPr>
          <a:xfrm>
            <a:off x="749808" y="2276856"/>
            <a:ext cx="759390" cy="785052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11116EC5-A981-B9AE-2B13-AE702B212066}"/>
              </a:ext>
            </a:extLst>
          </p:cNvPr>
          <p:cNvPicPr>
            <a:picLocks/>
          </p:cNvPicPr>
          <p:nvPr/>
        </p:nvPicPr>
        <p:blipFill>
          <a:blip r:embed="rId7"/>
          <a:srcRect l="66780" b="48488"/>
          <a:stretch/>
        </p:blipFill>
        <p:spPr>
          <a:xfrm>
            <a:off x="10652760" y="2276856"/>
            <a:ext cx="759390" cy="785052"/>
          </a:xfrm>
          <a:prstGeom prst="rect">
            <a:avLst/>
          </a:prstGeom>
        </p:spPr>
      </p:pic>
      <p:sp>
        <p:nvSpPr>
          <p:cNvPr id="38" name="Flowchart: Or 37">
            <a:extLst>
              <a:ext uri="{FF2B5EF4-FFF2-40B4-BE49-F238E27FC236}">
                <a16:creationId xmlns:a16="http://schemas.microsoft.com/office/drawing/2014/main" id="{7A355C04-19F9-9543-17C9-EEF8D8194AFD}"/>
              </a:ext>
            </a:extLst>
          </p:cNvPr>
          <p:cNvSpPr/>
          <p:nvPr/>
        </p:nvSpPr>
        <p:spPr>
          <a:xfrm>
            <a:off x="457200" y="3123323"/>
            <a:ext cx="612648" cy="612648"/>
          </a:xfrm>
          <a:prstGeom prst="flowChartOr">
            <a:avLst/>
          </a:prstGeom>
          <a:noFill/>
          <a:ln w="6350">
            <a:solidFill>
              <a:srgbClr val="FF7F00">
                <a:alpha val="90000"/>
              </a:srgbClr>
            </a:solidFill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9" name="Flowchart: Or 38" hidden="1">
            <a:extLst>
              <a:ext uri="{FF2B5EF4-FFF2-40B4-BE49-F238E27FC236}">
                <a16:creationId xmlns:a16="http://schemas.microsoft.com/office/drawing/2014/main" id="{4970A121-EAEF-4E18-AE61-B0D524FD4488}"/>
              </a:ext>
            </a:extLst>
          </p:cNvPr>
          <p:cNvSpPr>
            <a:spLocks noChangeAspect="1"/>
          </p:cNvSpPr>
          <p:nvPr/>
        </p:nvSpPr>
        <p:spPr>
          <a:xfrm>
            <a:off x="639723" y="641769"/>
            <a:ext cx="246076" cy="246076"/>
          </a:xfrm>
          <a:prstGeom prst="flowChartOr">
            <a:avLst/>
          </a:prstGeom>
          <a:solidFill>
            <a:schemeClr val="accent2"/>
          </a:solidFill>
          <a:ln w="1905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1" name="Flowchart: Or 40" hidden="1">
            <a:extLst>
              <a:ext uri="{FF2B5EF4-FFF2-40B4-BE49-F238E27FC236}">
                <a16:creationId xmlns:a16="http://schemas.microsoft.com/office/drawing/2014/main" id="{E174BA27-0CD8-9811-0360-B75A0BE3C812}"/>
              </a:ext>
            </a:extLst>
          </p:cNvPr>
          <p:cNvSpPr>
            <a:spLocks noChangeAspect="1"/>
          </p:cNvSpPr>
          <p:nvPr/>
        </p:nvSpPr>
        <p:spPr>
          <a:xfrm>
            <a:off x="639723" y="5976699"/>
            <a:ext cx="246076" cy="246076"/>
          </a:xfrm>
          <a:prstGeom prst="flowChartOr">
            <a:avLst/>
          </a:prstGeom>
          <a:solidFill>
            <a:schemeClr val="accent2"/>
          </a:solidFill>
          <a:ln w="1905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2" name="Flowchart: Or 41" hidden="1">
            <a:extLst>
              <a:ext uri="{FF2B5EF4-FFF2-40B4-BE49-F238E27FC236}">
                <a16:creationId xmlns:a16="http://schemas.microsoft.com/office/drawing/2014/main" id="{53A562A2-2AE6-BEEA-A022-FD664428319F}"/>
              </a:ext>
            </a:extLst>
          </p:cNvPr>
          <p:cNvSpPr>
            <a:spLocks noChangeAspect="1"/>
          </p:cNvSpPr>
          <p:nvPr/>
        </p:nvSpPr>
        <p:spPr>
          <a:xfrm>
            <a:off x="11306201" y="5976699"/>
            <a:ext cx="246076" cy="246076"/>
          </a:xfrm>
          <a:prstGeom prst="flowChartOr">
            <a:avLst/>
          </a:prstGeom>
          <a:solidFill>
            <a:schemeClr val="accent2"/>
          </a:solidFill>
          <a:ln w="1905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3" name="Flowchart: Or 42" hidden="1">
            <a:extLst>
              <a:ext uri="{FF2B5EF4-FFF2-40B4-BE49-F238E27FC236}">
                <a16:creationId xmlns:a16="http://schemas.microsoft.com/office/drawing/2014/main" id="{FF8B612F-4C95-60DC-C3AF-38B95A39B8D8}"/>
              </a:ext>
            </a:extLst>
          </p:cNvPr>
          <p:cNvSpPr>
            <a:spLocks noChangeAspect="1"/>
          </p:cNvSpPr>
          <p:nvPr/>
        </p:nvSpPr>
        <p:spPr>
          <a:xfrm>
            <a:off x="11306201" y="641769"/>
            <a:ext cx="246076" cy="246076"/>
          </a:xfrm>
          <a:prstGeom prst="flowChartOr">
            <a:avLst/>
          </a:prstGeom>
          <a:solidFill>
            <a:schemeClr val="accent2"/>
          </a:solidFill>
          <a:ln w="1905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168CDA2-8F3F-A09B-A26F-983C547D2DFA}"/>
              </a:ext>
            </a:extLst>
          </p:cNvPr>
          <p:cNvPicPr>
            <a:picLocks/>
          </p:cNvPicPr>
          <p:nvPr/>
        </p:nvPicPr>
        <p:blipFill>
          <a:blip r:embed="rId7">
            <a:alphaModFix amt="75000"/>
          </a:blip>
          <a:srcRect l="72001" t="8001" r="3998" b="56000"/>
          <a:stretch/>
        </p:blipFill>
        <p:spPr>
          <a:xfrm>
            <a:off x="11163430" y="5825417"/>
            <a:ext cx="548640" cy="54864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2C0AFBF-369D-4ECD-00A2-74FAB520BA12}"/>
              </a:ext>
            </a:extLst>
          </p:cNvPr>
          <p:cNvPicPr>
            <a:picLocks/>
          </p:cNvPicPr>
          <p:nvPr/>
        </p:nvPicPr>
        <p:blipFill>
          <a:blip r:embed="rId7">
            <a:alphaModFix amt="75000"/>
          </a:blip>
          <a:srcRect l="72001" t="8001" r="3998" b="56000"/>
          <a:stretch/>
        </p:blipFill>
        <p:spPr>
          <a:xfrm>
            <a:off x="502920" y="493776"/>
            <a:ext cx="548640" cy="54864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E7C120C-0810-4C3F-5B68-D57D06FD2F03}"/>
              </a:ext>
            </a:extLst>
          </p:cNvPr>
          <p:cNvPicPr>
            <a:picLocks/>
          </p:cNvPicPr>
          <p:nvPr/>
        </p:nvPicPr>
        <p:blipFill>
          <a:blip r:embed="rId7">
            <a:alphaModFix amt="75000"/>
          </a:blip>
          <a:srcRect l="72001" t="8001" r="3998" b="56000"/>
          <a:stretch/>
        </p:blipFill>
        <p:spPr>
          <a:xfrm>
            <a:off x="11163430" y="498107"/>
            <a:ext cx="548640" cy="54864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860130C-EA23-024B-7201-047E342D82F5}"/>
              </a:ext>
            </a:extLst>
          </p:cNvPr>
          <p:cNvSpPr txBox="1"/>
          <p:nvPr/>
        </p:nvSpPr>
        <p:spPr>
          <a:xfrm>
            <a:off x="4584574" y="753296"/>
            <a:ext cx="3018775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B C D E F G H I J K L M N O P Q R S T U V W X Y Z</a:t>
            </a:r>
            <a:br>
              <a:rPr lang="en-US" sz="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b c d e f g h I j k l m n o p q r s t u v w x y z</a:t>
            </a:r>
          </a:p>
          <a:p>
            <a:pPr algn="ctr"/>
            <a:r>
              <a:rPr lang="en-US" sz="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0 1 2 3 4 5 6 7 8 9</a:t>
            </a:r>
          </a:p>
          <a:p>
            <a:pPr algn="ctr"/>
            <a:r>
              <a:rPr lang="en-US" sz="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0123456789</a:t>
            </a:r>
          </a:p>
          <a:p>
            <a:pPr algn="ctr"/>
            <a:r>
              <a:rPr lang="en-US" sz="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#=#=#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B773FD2-09F8-09B0-D764-15DE80D48AF0}"/>
              </a:ext>
            </a:extLst>
          </p:cNvPr>
          <p:cNvPicPr>
            <a:picLocks/>
          </p:cNvPicPr>
          <p:nvPr/>
        </p:nvPicPr>
        <p:blipFill>
          <a:blip r:embed="rId7">
            <a:alphaModFix amt="75000"/>
          </a:blip>
          <a:srcRect l="72001" t="8001" r="3998" b="56000"/>
          <a:stretch/>
        </p:blipFill>
        <p:spPr>
          <a:xfrm>
            <a:off x="495300" y="5824728"/>
            <a:ext cx="548640" cy="548640"/>
          </a:xfrm>
          <a:prstGeom prst="rect">
            <a:avLst/>
          </a:prstGeom>
        </p:spPr>
      </p:pic>
      <p:sp>
        <p:nvSpPr>
          <p:cNvPr id="9" name="Flowchart: Or 8">
            <a:extLst>
              <a:ext uri="{FF2B5EF4-FFF2-40B4-BE49-F238E27FC236}">
                <a16:creationId xmlns:a16="http://schemas.microsoft.com/office/drawing/2014/main" id="{9341A17E-A330-B397-80FD-A9AD4966B659}"/>
              </a:ext>
            </a:extLst>
          </p:cNvPr>
          <p:cNvSpPr/>
          <p:nvPr/>
        </p:nvSpPr>
        <p:spPr>
          <a:xfrm>
            <a:off x="11119104" y="3123323"/>
            <a:ext cx="612648" cy="612648"/>
          </a:xfrm>
          <a:prstGeom prst="flowChartOr">
            <a:avLst/>
          </a:prstGeom>
          <a:noFill/>
          <a:ln w="6350">
            <a:solidFill>
              <a:srgbClr val="FF7F00">
                <a:alpha val="90000"/>
              </a:srgbClr>
            </a:solidFill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4E13871-FAD3-077E-8705-96E904A7C84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768096" y="3822192"/>
            <a:ext cx="762000" cy="1495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2228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creen shot of a screen&#10;&#10;AI-generated content may be incorrect.">
            <a:extLst>
              <a:ext uri="{FF2B5EF4-FFF2-40B4-BE49-F238E27FC236}">
                <a16:creationId xmlns:a16="http://schemas.microsoft.com/office/drawing/2014/main" id="{A5456341-5ECD-ECDA-7BA8-7EDE7B858B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88682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dtv_test_1080p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6974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>
            <a:extLst>
              <a:ext uri="{FF2B5EF4-FFF2-40B4-BE49-F238E27FC236}">
                <a16:creationId xmlns:a16="http://schemas.microsoft.com/office/drawing/2014/main" id="{6F5B4DFB-AFF9-40C4-C864-6FCEFEBBE98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14729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rainbow colored background with many colors&#10;&#10;AI-generated content may be incorrect.">
            <a:extLst>
              <a:ext uri="{FF2B5EF4-FFF2-40B4-BE49-F238E27FC236}">
                <a16:creationId xmlns:a16="http://schemas.microsoft.com/office/drawing/2014/main" id="{A8FA646C-CF83-C40F-C45B-D370A8663E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12940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screen&#10;&#10;AI-generated content may be incorrect.">
            <a:extLst>
              <a:ext uri="{FF2B5EF4-FFF2-40B4-BE49-F238E27FC236}">
                <a16:creationId xmlns:a16="http://schemas.microsoft.com/office/drawing/2014/main" id="{858C59EF-C0B7-089C-17FC-9B1E428CC3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63713"/>
            <a:ext cx="1524000" cy="952500"/>
          </a:xfrm>
          <a:prstGeom prst="rect">
            <a:avLst/>
          </a:prstGeom>
        </p:spPr>
      </p:pic>
      <p:pic>
        <p:nvPicPr>
          <p:cNvPr id="4" name="Picture 3" descr="A close up of a screen&#10;&#10;AI-generated content may be incorrect.">
            <a:extLst>
              <a:ext uri="{FF2B5EF4-FFF2-40B4-BE49-F238E27FC236}">
                <a16:creationId xmlns:a16="http://schemas.microsoft.com/office/drawing/2014/main" id="{9A02BC96-723C-B26D-5D48-F907CF14A5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88787"/>
            <a:ext cx="1524000" cy="952500"/>
          </a:xfrm>
          <a:prstGeom prst="rect">
            <a:avLst/>
          </a:prstGeom>
        </p:spPr>
      </p:pic>
      <p:pic>
        <p:nvPicPr>
          <p:cNvPr id="5" name="Picture 4" descr="A close up of a screen&#10;&#10;AI-generated content may be incorrect.">
            <a:extLst>
              <a:ext uri="{FF2B5EF4-FFF2-40B4-BE49-F238E27FC236}">
                <a16:creationId xmlns:a16="http://schemas.microsoft.com/office/drawing/2014/main" id="{7D16075C-77A7-8A12-B975-C505F6176F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41287"/>
            <a:ext cx="1524000" cy="952500"/>
          </a:xfrm>
          <a:prstGeom prst="rect">
            <a:avLst/>
          </a:prstGeom>
        </p:spPr>
      </p:pic>
      <p:pic>
        <p:nvPicPr>
          <p:cNvPr id="6" name="Picture 5" descr="A close up of a screen&#10;&#10;AI-generated content may be incorrect.">
            <a:extLst>
              <a:ext uri="{FF2B5EF4-FFF2-40B4-BE49-F238E27FC236}">
                <a16:creationId xmlns:a16="http://schemas.microsoft.com/office/drawing/2014/main" id="{4115F407-431F-AD35-F7B3-1F4028597F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93787"/>
            <a:ext cx="1524000" cy="952500"/>
          </a:xfrm>
          <a:prstGeom prst="rect">
            <a:avLst/>
          </a:prstGeom>
        </p:spPr>
      </p:pic>
      <p:pic>
        <p:nvPicPr>
          <p:cNvPr id="7" name="Picture 6" descr="A close up of a screen&#10;&#10;AI-generated content may be incorrect.">
            <a:extLst>
              <a:ext uri="{FF2B5EF4-FFF2-40B4-BE49-F238E27FC236}">
                <a16:creationId xmlns:a16="http://schemas.microsoft.com/office/drawing/2014/main" id="{A1399C94-493F-538B-8242-4939A5B1A3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646287"/>
            <a:ext cx="1524000" cy="952500"/>
          </a:xfrm>
          <a:prstGeom prst="rect">
            <a:avLst/>
          </a:prstGeom>
        </p:spPr>
      </p:pic>
      <p:pic>
        <p:nvPicPr>
          <p:cNvPr id="8" name="Picture 7" descr="A close up of a screen&#10;&#10;AI-generated content may be incorrect.">
            <a:extLst>
              <a:ext uri="{FF2B5EF4-FFF2-40B4-BE49-F238E27FC236}">
                <a16:creationId xmlns:a16="http://schemas.microsoft.com/office/drawing/2014/main" id="{10D6C91B-368A-9741-A982-1755E194F9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82668"/>
            <a:ext cx="1524000" cy="952500"/>
          </a:xfrm>
          <a:prstGeom prst="rect">
            <a:avLst/>
          </a:prstGeom>
        </p:spPr>
      </p:pic>
      <p:pic>
        <p:nvPicPr>
          <p:cNvPr id="9" name="Picture 8" descr="A close up of a screen&#10;&#10;AI-generated content may be incorrect.">
            <a:extLst>
              <a:ext uri="{FF2B5EF4-FFF2-40B4-BE49-F238E27FC236}">
                <a16:creationId xmlns:a16="http://schemas.microsoft.com/office/drawing/2014/main" id="{3F9D6E2E-2252-C571-0F85-2888D4B953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519049"/>
            <a:ext cx="1524000" cy="952500"/>
          </a:xfrm>
          <a:prstGeom prst="rect">
            <a:avLst/>
          </a:prstGeom>
        </p:spPr>
      </p:pic>
      <p:pic>
        <p:nvPicPr>
          <p:cNvPr id="10" name="Picture 9" descr="A close up of a screen&#10;&#10;AI-generated content may be incorrect.">
            <a:extLst>
              <a:ext uri="{FF2B5EF4-FFF2-40B4-BE49-F238E27FC236}">
                <a16:creationId xmlns:a16="http://schemas.microsoft.com/office/drawing/2014/main" id="{EE0C9E33-82D6-5629-CD2F-D75A20B594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471549"/>
            <a:ext cx="1524000" cy="952500"/>
          </a:xfrm>
          <a:prstGeom prst="rect">
            <a:avLst/>
          </a:prstGeom>
        </p:spPr>
      </p:pic>
      <p:pic>
        <p:nvPicPr>
          <p:cNvPr id="11" name="Picture 10" descr="A close up of a screen&#10;&#10;AI-generated content may be incorrect.">
            <a:extLst>
              <a:ext uri="{FF2B5EF4-FFF2-40B4-BE49-F238E27FC236}">
                <a16:creationId xmlns:a16="http://schemas.microsoft.com/office/drawing/2014/main" id="{D41F43BA-5184-5C0C-2FE1-95090C96AD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-163713"/>
            <a:ext cx="1524000" cy="952500"/>
          </a:xfrm>
          <a:prstGeom prst="rect">
            <a:avLst/>
          </a:prstGeom>
        </p:spPr>
      </p:pic>
      <p:pic>
        <p:nvPicPr>
          <p:cNvPr id="12" name="Picture 11" descr="A close up of a screen&#10;&#10;AI-generated content may be incorrect.">
            <a:extLst>
              <a:ext uri="{FF2B5EF4-FFF2-40B4-BE49-F238E27FC236}">
                <a16:creationId xmlns:a16="http://schemas.microsoft.com/office/drawing/2014/main" id="{63FBB439-DADD-D07C-829B-FF5FA802A0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788787"/>
            <a:ext cx="1524000" cy="952500"/>
          </a:xfrm>
          <a:prstGeom prst="rect">
            <a:avLst/>
          </a:prstGeom>
        </p:spPr>
      </p:pic>
      <p:pic>
        <p:nvPicPr>
          <p:cNvPr id="13" name="Picture 12" descr="A close up of a screen&#10;&#10;AI-generated content may be incorrect.">
            <a:extLst>
              <a:ext uri="{FF2B5EF4-FFF2-40B4-BE49-F238E27FC236}">
                <a16:creationId xmlns:a16="http://schemas.microsoft.com/office/drawing/2014/main" id="{B4E38C1A-7375-B100-DB56-2CE9C2C2FF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1741287"/>
            <a:ext cx="1524000" cy="952500"/>
          </a:xfrm>
          <a:prstGeom prst="rect">
            <a:avLst/>
          </a:prstGeom>
        </p:spPr>
      </p:pic>
      <p:pic>
        <p:nvPicPr>
          <p:cNvPr id="14" name="Picture 13" descr="A close up of a screen&#10;&#10;AI-generated content may be incorrect.">
            <a:extLst>
              <a:ext uri="{FF2B5EF4-FFF2-40B4-BE49-F238E27FC236}">
                <a16:creationId xmlns:a16="http://schemas.microsoft.com/office/drawing/2014/main" id="{F3800DEA-7561-9964-B082-58D92BE5EF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2693787"/>
            <a:ext cx="1524000" cy="952500"/>
          </a:xfrm>
          <a:prstGeom prst="rect">
            <a:avLst/>
          </a:prstGeom>
        </p:spPr>
      </p:pic>
      <p:pic>
        <p:nvPicPr>
          <p:cNvPr id="15" name="Picture 14" descr="A close up of a screen&#10;&#10;AI-generated content may be incorrect.">
            <a:extLst>
              <a:ext uri="{FF2B5EF4-FFF2-40B4-BE49-F238E27FC236}">
                <a16:creationId xmlns:a16="http://schemas.microsoft.com/office/drawing/2014/main" id="{B4DED77C-E4B9-74BE-087D-51FC7179ED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3646287"/>
            <a:ext cx="1524000" cy="952500"/>
          </a:xfrm>
          <a:prstGeom prst="rect">
            <a:avLst/>
          </a:prstGeom>
        </p:spPr>
      </p:pic>
      <p:pic>
        <p:nvPicPr>
          <p:cNvPr id="16" name="Picture 15" descr="A close up of a screen&#10;&#10;AI-generated content may be incorrect.">
            <a:extLst>
              <a:ext uri="{FF2B5EF4-FFF2-40B4-BE49-F238E27FC236}">
                <a16:creationId xmlns:a16="http://schemas.microsoft.com/office/drawing/2014/main" id="{359A811A-15A9-1F16-F62E-94FEEA1057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4582668"/>
            <a:ext cx="1524000" cy="952500"/>
          </a:xfrm>
          <a:prstGeom prst="rect">
            <a:avLst/>
          </a:prstGeom>
        </p:spPr>
      </p:pic>
      <p:pic>
        <p:nvPicPr>
          <p:cNvPr id="17" name="Picture 16" descr="A close up of a screen&#10;&#10;AI-generated content may be incorrect.">
            <a:extLst>
              <a:ext uri="{FF2B5EF4-FFF2-40B4-BE49-F238E27FC236}">
                <a16:creationId xmlns:a16="http://schemas.microsoft.com/office/drawing/2014/main" id="{7820CF13-E75A-51BD-B264-2CACAA63A5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5519049"/>
            <a:ext cx="1524000" cy="952500"/>
          </a:xfrm>
          <a:prstGeom prst="rect">
            <a:avLst/>
          </a:prstGeom>
        </p:spPr>
      </p:pic>
      <p:pic>
        <p:nvPicPr>
          <p:cNvPr id="18" name="Picture 17" descr="A close up of a screen&#10;&#10;AI-generated content may be incorrect.">
            <a:extLst>
              <a:ext uri="{FF2B5EF4-FFF2-40B4-BE49-F238E27FC236}">
                <a16:creationId xmlns:a16="http://schemas.microsoft.com/office/drawing/2014/main" id="{4FB21030-5867-AD12-BE24-D6DA67F7EA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6471549"/>
            <a:ext cx="1524000" cy="952500"/>
          </a:xfrm>
          <a:prstGeom prst="rect">
            <a:avLst/>
          </a:prstGeom>
        </p:spPr>
      </p:pic>
      <p:pic>
        <p:nvPicPr>
          <p:cNvPr id="19" name="Picture 18" descr="A close up of a screen&#10;&#10;AI-generated content may be incorrect.">
            <a:extLst>
              <a:ext uri="{FF2B5EF4-FFF2-40B4-BE49-F238E27FC236}">
                <a16:creationId xmlns:a16="http://schemas.microsoft.com/office/drawing/2014/main" id="{C13EB89E-3947-87CC-1A3B-B6E4FF9F8B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0" y="-163713"/>
            <a:ext cx="1524000" cy="952500"/>
          </a:xfrm>
          <a:prstGeom prst="rect">
            <a:avLst/>
          </a:prstGeom>
        </p:spPr>
      </p:pic>
      <p:pic>
        <p:nvPicPr>
          <p:cNvPr id="20" name="Picture 19" descr="A close up of a screen&#10;&#10;AI-generated content may be incorrect.">
            <a:extLst>
              <a:ext uri="{FF2B5EF4-FFF2-40B4-BE49-F238E27FC236}">
                <a16:creationId xmlns:a16="http://schemas.microsoft.com/office/drawing/2014/main" id="{0ED30154-249E-7774-96FF-C5F223DFD7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0" y="788787"/>
            <a:ext cx="1524000" cy="952500"/>
          </a:xfrm>
          <a:prstGeom prst="rect">
            <a:avLst/>
          </a:prstGeom>
        </p:spPr>
      </p:pic>
      <p:pic>
        <p:nvPicPr>
          <p:cNvPr id="21" name="Picture 20" descr="A close up of a screen&#10;&#10;AI-generated content may be incorrect.">
            <a:extLst>
              <a:ext uri="{FF2B5EF4-FFF2-40B4-BE49-F238E27FC236}">
                <a16:creationId xmlns:a16="http://schemas.microsoft.com/office/drawing/2014/main" id="{A774E522-DACE-F595-0C3C-52EF8CAFB3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0" y="1741287"/>
            <a:ext cx="1524000" cy="952500"/>
          </a:xfrm>
          <a:prstGeom prst="rect">
            <a:avLst/>
          </a:prstGeom>
        </p:spPr>
      </p:pic>
      <p:pic>
        <p:nvPicPr>
          <p:cNvPr id="22" name="Picture 21" descr="A close up of a screen&#10;&#10;AI-generated content may be incorrect.">
            <a:extLst>
              <a:ext uri="{FF2B5EF4-FFF2-40B4-BE49-F238E27FC236}">
                <a16:creationId xmlns:a16="http://schemas.microsoft.com/office/drawing/2014/main" id="{007B3DC4-688B-67E3-BECA-52E0B79F71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0" y="2693787"/>
            <a:ext cx="1524000" cy="952500"/>
          </a:xfrm>
          <a:prstGeom prst="rect">
            <a:avLst/>
          </a:prstGeom>
        </p:spPr>
      </p:pic>
      <p:pic>
        <p:nvPicPr>
          <p:cNvPr id="23" name="Picture 22" descr="A close up of a screen&#10;&#10;AI-generated content may be incorrect.">
            <a:extLst>
              <a:ext uri="{FF2B5EF4-FFF2-40B4-BE49-F238E27FC236}">
                <a16:creationId xmlns:a16="http://schemas.microsoft.com/office/drawing/2014/main" id="{7F631312-0E36-2BA1-0045-8EEDDEF4AF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0" y="3646287"/>
            <a:ext cx="1524000" cy="952500"/>
          </a:xfrm>
          <a:prstGeom prst="rect">
            <a:avLst/>
          </a:prstGeom>
        </p:spPr>
      </p:pic>
      <p:pic>
        <p:nvPicPr>
          <p:cNvPr id="24" name="Picture 23" descr="A close up of a screen&#10;&#10;AI-generated content may be incorrect.">
            <a:extLst>
              <a:ext uri="{FF2B5EF4-FFF2-40B4-BE49-F238E27FC236}">
                <a16:creationId xmlns:a16="http://schemas.microsoft.com/office/drawing/2014/main" id="{190078AD-828F-739A-EED2-979AA0D586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0" y="4582668"/>
            <a:ext cx="1524000" cy="952500"/>
          </a:xfrm>
          <a:prstGeom prst="rect">
            <a:avLst/>
          </a:prstGeom>
        </p:spPr>
      </p:pic>
      <p:pic>
        <p:nvPicPr>
          <p:cNvPr id="25" name="Picture 24" descr="A close up of a screen&#10;&#10;AI-generated content may be incorrect.">
            <a:extLst>
              <a:ext uri="{FF2B5EF4-FFF2-40B4-BE49-F238E27FC236}">
                <a16:creationId xmlns:a16="http://schemas.microsoft.com/office/drawing/2014/main" id="{124224EE-F38B-4D5E-2E5F-2BA5968BB8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0" y="5519049"/>
            <a:ext cx="1524000" cy="952500"/>
          </a:xfrm>
          <a:prstGeom prst="rect">
            <a:avLst/>
          </a:prstGeom>
        </p:spPr>
      </p:pic>
      <p:pic>
        <p:nvPicPr>
          <p:cNvPr id="26" name="Picture 25" descr="A close up of a screen&#10;&#10;AI-generated content may be incorrect.">
            <a:extLst>
              <a:ext uri="{FF2B5EF4-FFF2-40B4-BE49-F238E27FC236}">
                <a16:creationId xmlns:a16="http://schemas.microsoft.com/office/drawing/2014/main" id="{6861665D-6B17-1B47-BC35-DD85817FF7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0" y="6471549"/>
            <a:ext cx="1524000" cy="952500"/>
          </a:xfrm>
          <a:prstGeom prst="rect">
            <a:avLst/>
          </a:prstGeom>
        </p:spPr>
      </p:pic>
      <p:pic>
        <p:nvPicPr>
          <p:cNvPr id="35" name="Picture 34" descr="A close up of a screen&#10;&#10;AI-generated content may be incorrect.">
            <a:extLst>
              <a:ext uri="{FF2B5EF4-FFF2-40B4-BE49-F238E27FC236}">
                <a16:creationId xmlns:a16="http://schemas.microsoft.com/office/drawing/2014/main" id="{C7EA15D7-06F5-6371-B8C3-9FC7EE5C44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-163713"/>
            <a:ext cx="1524000" cy="952500"/>
          </a:xfrm>
          <a:prstGeom prst="rect">
            <a:avLst/>
          </a:prstGeom>
        </p:spPr>
      </p:pic>
      <p:pic>
        <p:nvPicPr>
          <p:cNvPr id="36" name="Picture 35" descr="A close up of a screen&#10;&#10;AI-generated content may be incorrect.">
            <a:extLst>
              <a:ext uri="{FF2B5EF4-FFF2-40B4-BE49-F238E27FC236}">
                <a16:creationId xmlns:a16="http://schemas.microsoft.com/office/drawing/2014/main" id="{6A603F98-11EA-B595-06AA-50FEAE5DC0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788787"/>
            <a:ext cx="1524000" cy="952500"/>
          </a:xfrm>
          <a:prstGeom prst="rect">
            <a:avLst/>
          </a:prstGeom>
        </p:spPr>
      </p:pic>
      <p:pic>
        <p:nvPicPr>
          <p:cNvPr id="37" name="Picture 36" descr="A close up of a screen&#10;&#10;AI-generated content may be incorrect.">
            <a:extLst>
              <a:ext uri="{FF2B5EF4-FFF2-40B4-BE49-F238E27FC236}">
                <a16:creationId xmlns:a16="http://schemas.microsoft.com/office/drawing/2014/main" id="{DE6C32D2-77B6-B764-F2BC-8A303437FC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741287"/>
            <a:ext cx="1524000" cy="952500"/>
          </a:xfrm>
          <a:prstGeom prst="rect">
            <a:avLst/>
          </a:prstGeom>
        </p:spPr>
      </p:pic>
      <p:pic>
        <p:nvPicPr>
          <p:cNvPr id="38" name="Picture 37" descr="A close up of a screen&#10;&#10;AI-generated content may be incorrect.">
            <a:extLst>
              <a:ext uri="{FF2B5EF4-FFF2-40B4-BE49-F238E27FC236}">
                <a16:creationId xmlns:a16="http://schemas.microsoft.com/office/drawing/2014/main" id="{D6B6B8A1-8B7C-22DD-EFD5-5BF07FD335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2693787"/>
            <a:ext cx="1524000" cy="952500"/>
          </a:xfrm>
          <a:prstGeom prst="rect">
            <a:avLst/>
          </a:prstGeom>
        </p:spPr>
      </p:pic>
      <p:pic>
        <p:nvPicPr>
          <p:cNvPr id="39" name="Picture 38" descr="A close up of a screen&#10;&#10;AI-generated content may be incorrect.">
            <a:extLst>
              <a:ext uri="{FF2B5EF4-FFF2-40B4-BE49-F238E27FC236}">
                <a16:creationId xmlns:a16="http://schemas.microsoft.com/office/drawing/2014/main" id="{9E8D518A-9B4A-F625-2E40-ED3FBD7ADC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3646287"/>
            <a:ext cx="1524000" cy="952500"/>
          </a:xfrm>
          <a:prstGeom prst="rect">
            <a:avLst/>
          </a:prstGeom>
        </p:spPr>
      </p:pic>
      <p:pic>
        <p:nvPicPr>
          <p:cNvPr id="40" name="Picture 39" descr="A close up of a screen&#10;&#10;AI-generated content may be incorrect.">
            <a:extLst>
              <a:ext uri="{FF2B5EF4-FFF2-40B4-BE49-F238E27FC236}">
                <a16:creationId xmlns:a16="http://schemas.microsoft.com/office/drawing/2014/main" id="{C107BCA2-55D8-D4A3-CD1A-E9924DA371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4582668"/>
            <a:ext cx="1524000" cy="952500"/>
          </a:xfrm>
          <a:prstGeom prst="rect">
            <a:avLst/>
          </a:prstGeom>
        </p:spPr>
      </p:pic>
      <p:pic>
        <p:nvPicPr>
          <p:cNvPr id="41" name="Picture 40" descr="A close up of a screen&#10;&#10;AI-generated content may be incorrect.">
            <a:extLst>
              <a:ext uri="{FF2B5EF4-FFF2-40B4-BE49-F238E27FC236}">
                <a16:creationId xmlns:a16="http://schemas.microsoft.com/office/drawing/2014/main" id="{830B16E2-CA90-5930-709B-69CBE89C94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5519049"/>
            <a:ext cx="1524000" cy="952500"/>
          </a:xfrm>
          <a:prstGeom prst="rect">
            <a:avLst/>
          </a:prstGeom>
        </p:spPr>
      </p:pic>
      <p:pic>
        <p:nvPicPr>
          <p:cNvPr id="42" name="Picture 41" descr="A close up of a screen&#10;&#10;AI-generated content may be incorrect.">
            <a:extLst>
              <a:ext uri="{FF2B5EF4-FFF2-40B4-BE49-F238E27FC236}">
                <a16:creationId xmlns:a16="http://schemas.microsoft.com/office/drawing/2014/main" id="{120E60FB-6B37-D09A-0705-B666608D1B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6471549"/>
            <a:ext cx="1524000" cy="952500"/>
          </a:xfrm>
          <a:prstGeom prst="rect">
            <a:avLst/>
          </a:prstGeom>
        </p:spPr>
      </p:pic>
      <p:pic>
        <p:nvPicPr>
          <p:cNvPr id="43" name="Picture 42" descr="A close up of a screen&#10;&#10;AI-generated content may be incorrect.">
            <a:extLst>
              <a:ext uri="{FF2B5EF4-FFF2-40B4-BE49-F238E27FC236}">
                <a16:creationId xmlns:a16="http://schemas.microsoft.com/office/drawing/2014/main" id="{45F58317-B90E-ED7D-9C7E-3C14A20BA8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-163713"/>
            <a:ext cx="1524000" cy="952500"/>
          </a:xfrm>
          <a:prstGeom prst="rect">
            <a:avLst/>
          </a:prstGeom>
        </p:spPr>
      </p:pic>
      <p:pic>
        <p:nvPicPr>
          <p:cNvPr id="44" name="Picture 43" descr="A close up of a screen&#10;&#10;AI-generated content may be incorrect.">
            <a:extLst>
              <a:ext uri="{FF2B5EF4-FFF2-40B4-BE49-F238E27FC236}">
                <a16:creationId xmlns:a16="http://schemas.microsoft.com/office/drawing/2014/main" id="{412A9E2F-A589-14FE-7907-CCD3F32A07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788787"/>
            <a:ext cx="1524000" cy="952500"/>
          </a:xfrm>
          <a:prstGeom prst="rect">
            <a:avLst/>
          </a:prstGeom>
        </p:spPr>
      </p:pic>
      <p:pic>
        <p:nvPicPr>
          <p:cNvPr id="45" name="Picture 44" descr="A close up of a screen&#10;&#10;AI-generated content may be incorrect.">
            <a:extLst>
              <a:ext uri="{FF2B5EF4-FFF2-40B4-BE49-F238E27FC236}">
                <a16:creationId xmlns:a16="http://schemas.microsoft.com/office/drawing/2014/main" id="{F5FFF14E-019E-9F64-44C6-BFF4610E99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741287"/>
            <a:ext cx="1524000" cy="952500"/>
          </a:xfrm>
          <a:prstGeom prst="rect">
            <a:avLst/>
          </a:prstGeom>
        </p:spPr>
      </p:pic>
      <p:pic>
        <p:nvPicPr>
          <p:cNvPr id="46" name="Picture 45" descr="A close up of a screen&#10;&#10;AI-generated content may be incorrect.">
            <a:extLst>
              <a:ext uri="{FF2B5EF4-FFF2-40B4-BE49-F238E27FC236}">
                <a16:creationId xmlns:a16="http://schemas.microsoft.com/office/drawing/2014/main" id="{8F5A96F1-FA51-A5B2-5786-117FC0F0C8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2693787"/>
            <a:ext cx="1524000" cy="952500"/>
          </a:xfrm>
          <a:prstGeom prst="rect">
            <a:avLst/>
          </a:prstGeom>
        </p:spPr>
      </p:pic>
      <p:pic>
        <p:nvPicPr>
          <p:cNvPr id="47" name="Picture 46" descr="A close up of a screen&#10;&#10;AI-generated content may be incorrect.">
            <a:extLst>
              <a:ext uri="{FF2B5EF4-FFF2-40B4-BE49-F238E27FC236}">
                <a16:creationId xmlns:a16="http://schemas.microsoft.com/office/drawing/2014/main" id="{2D3203A4-FC09-8339-3A3C-0318253ECE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3646287"/>
            <a:ext cx="1524000" cy="952500"/>
          </a:xfrm>
          <a:prstGeom prst="rect">
            <a:avLst/>
          </a:prstGeom>
        </p:spPr>
      </p:pic>
      <p:pic>
        <p:nvPicPr>
          <p:cNvPr id="48" name="Picture 47" descr="A close up of a screen&#10;&#10;AI-generated content may be incorrect.">
            <a:extLst>
              <a:ext uri="{FF2B5EF4-FFF2-40B4-BE49-F238E27FC236}">
                <a16:creationId xmlns:a16="http://schemas.microsoft.com/office/drawing/2014/main" id="{E2FC7916-987C-90D8-1F63-2E6082732B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4582668"/>
            <a:ext cx="1524000" cy="952500"/>
          </a:xfrm>
          <a:prstGeom prst="rect">
            <a:avLst/>
          </a:prstGeom>
        </p:spPr>
      </p:pic>
      <p:pic>
        <p:nvPicPr>
          <p:cNvPr id="49" name="Picture 48" descr="A close up of a screen&#10;&#10;AI-generated content may be incorrect.">
            <a:extLst>
              <a:ext uri="{FF2B5EF4-FFF2-40B4-BE49-F238E27FC236}">
                <a16:creationId xmlns:a16="http://schemas.microsoft.com/office/drawing/2014/main" id="{AD365EA1-DB3F-C845-BA9C-E7FF544C2E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5519049"/>
            <a:ext cx="1524000" cy="952500"/>
          </a:xfrm>
          <a:prstGeom prst="rect">
            <a:avLst/>
          </a:prstGeom>
        </p:spPr>
      </p:pic>
      <p:pic>
        <p:nvPicPr>
          <p:cNvPr id="50" name="Picture 49" descr="A close up of a screen&#10;&#10;AI-generated content may be incorrect.">
            <a:extLst>
              <a:ext uri="{FF2B5EF4-FFF2-40B4-BE49-F238E27FC236}">
                <a16:creationId xmlns:a16="http://schemas.microsoft.com/office/drawing/2014/main" id="{6710683E-F94D-3FDB-2679-0FB88880B8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6471549"/>
            <a:ext cx="1524000" cy="952500"/>
          </a:xfrm>
          <a:prstGeom prst="rect">
            <a:avLst/>
          </a:prstGeom>
        </p:spPr>
      </p:pic>
      <p:pic>
        <p:nvPicPr>
          <p:cNvPr id="51" name="Picture 50" descr="A close up of a screen&#10;&#10;AI-generated content may be incorrect.">
            <a:extLst>
              <a:ext uri="{FF2B5EF4-FFF2-40B4-BE49-F238E27FC236}">
                <a16:creationId xmlns:a16="http://schemas.microsoft.com/office/drawing/2014/main" id="{901982A7-70D2-811D-87C7-1C0242DB3F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0" y="-163713"/>
            <a:ext cx="1524000" cy="952500"/>
          </a:xfrm>
          <a:prstGeom prst="rect">
            <a:avLst/>
          </a:prstGeom>
        </p:spPr>
      </p:pic>
      <p:pic>
        <p:nvPicPr>
          <p:cNvPr id="52" name="Picture 51" descr="A close up of a screen&#10;&#10;AI-generated content may be incorrect.">
            <a:extLst>
              <a:ext uri="{FF2B5EF4-FFF2-40B4-BE49-F238E27FC236}">
                <a16:creationId xmlns:a16="http://schemas.microsoft.com/office/drawing/2014/main" id="{4E7D3DC3-3F90-E091-04B6-A386D2A309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0" y="788787"/>
            <a:ext cx="1524000" cy="952500"/>
          </a:xfrm>
          <a:prstGeom prst="rect">
            <a:avLst/>
          </a:prstGeom>
        </p:spPr>
      </p:pic>
      <p:pic>
        <p:nvPicPr>
          <p:cNvPr id="53" name="Picture 52" descr="A close up of a screen&#10;&#10;AI-generated content may be incorrect.">
            <a:extLst>
              <a:ext uri="{FF2B5EF4-FFF2-40B4-BE49-F238E27FC236}">
                <a16:creationId xmlns:a16="http://schemas.microsoft.com/office/drawing/2014/main" id="{64369FDE-880F-B94B-D2F2-869185DC7F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0" y="1741287"/>
            <a:ext cx="1524000" cy="952500"/>
          </a:xfrm>
          <a:prstGeom prst="rect">
            <a:avLst/>
          </a:prstGeom>
        </p:spPr>
      </p:pic>
      <p:pic>
        <p:nvPicPr>
          <p:cNvPr id="54" name="Picture 53" descr="A close up of a screen&#10;&#10;AI-generated content may be incorrect.">
            <a:extLst>
              <a:ext uri="{FF2B5EF4-FFF2-40B4-BE49-F238E27FC236}">
                <a16:creationId xmlns:a16="http://schemas.microsoft.com/office/drawing/2014/main" id="{8A625DF9-A962-0545-0367-E472BD1C57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0" y="2693787"/>
            <a:ext cx="1524000" cy="952500"/>
          </a:xfrm>
          <a:prstGeom prst="rect">
            <a:avLst/>
          </a:prstGeom>
        </p:spPr>
      </p:pic>
      <p:pic>
        <p:nvPicPr>
          <p:cNvPr id="55" name="Picture 54" descr="A close up of a screen&#10;&#10;AI-generated content may be incorrect.">
            <a:extLst>
              <a:ext uri="{FF2B5EF4-FFF2-40B4-BE49-F238E27FC236}">
                <a16:creationId xmlns:a16="http://schemas.microsoft.com/office/drawing/2014/main" id="{C9FCF091-0905-E3FC-10C7-DD4BD7FB97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0" y="3646287"/>
            <a:ext cx="1524000" cy="952500"/>
          </a:xfrm>
          <a:prstGeom prst="rect">
            <a:avLst/>
          </a:prstGeom>
        </p:spPr>
      </p:pic>
      <p:pic>
        <p:nvPicPr>
          <p:cNvPr id="56" name="Picture 55" descr="A close up of a screen&#10;&#10;AI-generated content may be incorrect.">
            <a:extLst>
              <a:ext uri="{FF2B5EF4-FFF2-40B4-BE49-F238E27FC236}">
                <a16:creationId xmlns:a16="http://schemas.microsoft.com/office/drawing/2014/main" id="{14F802E1-15F8-A547-0E95-381E885900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0" y="4582668"/>
            <a:ext cx="1524000" cy="952500"/>
          </a:xfrm>
          <a:prstGeom prst="rect">
            <a:avLst/>
          </a:prstGeom>
        </p:spPr>
      </p:pic>
      <p:pic>
        <p:nvPicPr>
          <p:cNvPr id="57" name="Picture 56" descr="A close up of a screen&#10;&#10;AI-generated content may be incorrect.">
            <a:extLst>
              <a:ext uri="{FF2B5EF4-FFF2-40B4-BE49-F238E27FC236}">
                <a16:creationId xmlns:a16="http://schemas.microsoft.com/office/drawing/2014/main" id="{F25EC8E4-F811-FFA5-9ACA-DA073428AB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0" y="5519049"/>
            <a:ext cx="1524000" cy="952500"/>
          </a:xfrm>
          <a:prstGeom prst="rect">
            <a:avLst/>
          </a:prstGeom>
        </p:spPr>
      </p:pic>
      <p:pic>
        <p:nvPicPr>
          <p:cNvPr id="58" name="Picture 57" descr="A close up of a screen&#10;&#10;AI-generated content may be incorrect.">
            <a:extLst>
              <a:ext uri="{FF2B5EF4-FFF2-40B4-BE49-F238E27FC236}">
                <a16:creationId xmlns:a16="http://schemas.microsoft.com/office/drawing/2014/main" id="{EA376FB6-D2E0-1767-71FC-A6E15A1442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0" y="6471549"/>
            <a:ext cx="1524000" cy="952500"/>
          </a:xfrm>
          <a:prstGeom prst="rect">
            <a:avLst/>
          </a:prstGeom>
        </p:spPr>
      </p:pic>
      <p:pic>
        <p:nvPicPr>
          <p:cNvPr id="59" name="Picture 58" descr="A close up of a screen&#10;&#10;AI-generated content may be incorrect.">
            <a:extLst>
              <a:ext uri="{FF2B5EF4-FFF2-40B4-BE49-F238E27FC236}">
                <a16:creationId xmlns:a16="http://schemas.microsoft.com/office/drawing/2014/main" id="{00D9DD5B-4B72-3BA0-D919-A392D52FF1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0" y="-163713"/>
            <a:ext cx="1524000" cy="952500"/>
          </a:xfrm>
          <a:prstGeom prst="rect">
            <a:avLst/>
          </a:prstGeom>
        </p:spPr>
      </p:pic>
      <p:pic>
        <p:nvPicPr>
          <p:cNvPr id="60" name="Picture 59" descr="A close up of a screen&#10;&#10;AI-generated content may be incorrect.">
            <a:extLst>
              <a:ext uri="{FF2B5EF4-FFF2-40B4-BE49-F238E27FC236}">
                <a16:creationId xmlns:a16="http://schemas.microsoft.com/office/drawing/2014/main" id="{C551E55C-4266-7C22-A3DA-3756D689A5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0" y="788787"/>
            <a:ext cx="1524000" cy="952500"/>
          </a:xfrm>
          <a:prstGeom prst="rect">
            <a:avLst/>
          </a:prstGeom>
        </p:spPr>
      </p:pic>
      <p:pic>
        <p:nvPicPr>
          <p:cNvPr id="61" name="Picture 60" descr="A close up of a screen&#10;&#10;AI-generated content may be incorrect.">
            <a:extLst>
              <a:ext uri="{FF2B5EF4-FFF2-40B4-BE49-F238E27FC236}">
                <a16:creationId xmlns:a16="http://schemas.microsoft.com/office/drawing/2014/main" id="{E247316F-2173-4358-EF7F-2E332925CF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0" y="1741287"/>
            <a:ext cx="1524000" cy="952500"/>
          </a:xfrm>
          <a:prstGeom prst="rect">
            <a:avLst/>
          </a:prstGeom>
        </p:spPr>
      </p:pic>
      <p:pic>
        <p:nvPicPr>
          <p:cNvPr id="62" name="Picture 61" descr="A close up of a screen&#10;&#10;AI-generated content may be incorrect.">
            <a:extLst>
              <a:ext uri="{FF2B5EF4-FFF2-40B4-BE49-F238E27FC236}">
                <a16:creationId xmlns:a16="http://schemas.microsoft.com/office/drawing/2014/main" id="{BBBF55D2-2407-A530-28DE-19730DF04D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0" y="2693787"/>
            <a:ext cx="1524000" cy="952500"/>
          </a:xfrm>
          <a:prstGeom prst="rect">
            <a:avLst/>
          </a:prstGeom>
        </p:spPr>
      </p:pic>
      <p:pic>
        <p:nvPicPr>
          <p:cNvPr id="63" name="Picture 62" descr="A close up of a screen&#10;&#10;AI-generated content may be incorrect.">
            <a:extLst>
              <a:ext uri="{FF2B5EF4-FFF2-40B4-BE49-F238E27FC236}">
                <a16:creationId xmlns:a16="http://schemas.microsoft.com/office/drawing/2014/main" id="{DFEB86A9-1059-CE8A-6E78-1746004E23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0" y="3646287"/>
            <a:ext cx="1524000" cy="952500"/>
          </a:xfrm>
          <a:prstGeom prst="rect">
            <a:avLst/>
          </a:prstGeom>
        </p:spPr>
      </p:pic>
      <p:pic>
        <p:nvPicPr>
          <p:cNvPr id="64" name="Picture 63" descr="A close up of a screen&#10;&#10;AI-generated content may be incorrect.">
            <a:extLst>
              <a:ext uri="{FF2B5EF4-FFF2-40B4-BE49-F238E27FC236}">
                <a16:creationId xmlns:a16="http://schemas.microsoft.com/office/drawing/2014/main" id="{F2774FE8-ADB7-9EDA-A4EC-1F77B50923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0" y="4582668"/>
            <a:ext cx="1524000" cy="952500"/>
          </a:xfrm>
          <a:prstGeom prst="rect">
            <a:avLst/>
          </a:prstGeom>
        </p:spPr>
      </p:pic>
      <p:pic>
        <p:nvPicPr>
          <p:cNvPr id="65" name="Picture 64" descr="A close up of a screen&#10;&#10;AI-generated content may be incorrect.">
            <a:extLst>
              <a:ext uri="{FF2B5EF4-FFF2-40B4-BE49-F238E27FC236}">
                <a16:creationId xmlns:a16="http://schemas.microsoft.com/office/drawing/2014/main" id="{DA19BD48-F5E4-854F-AA8D-33C05303B8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0" y="5519049"/>
            <a:ext cx="1524000" cy="952500"/>
          </a:xfrm>
          <a:prstGeom prst="rect">
            <a:avLst/>
          </a:prstGeom>
        </p:spPr>
      </p:pic>
      <p:pic>
        <p:nvPicPr>
          <p:cNvPr id="66" name="Picture 65" descr="A close up of a screen&#10;&#10;AI-generated content may be incorrect.">
            <a:extLst>
              <a:ext uri="{FF2B5EF4-FFF2-40B4-BE49-F238E27FC236}">
                <a16:creationId xmlns:a16="http://schemas.microsoft.com/office/drawing/2014/main" id="{E97FD4CF-DA46-E0AF-E759-109D729D58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0" y="6471549"/>
            <a:ext cx="1524000" cy="952500"/>
          </a:xfrm>
          <a:prstGeom prst="rect">
            <a:avLst/>
          </a:prstGeom>
        </p:spPr>
      </p:pic>
      <p:pic>
        <p:nvPicPr>
          <p:cNvPr id="83" name="Picture 82" descr="A close up of a screen&#10;&#10;AI-generated content may be incorrect.">
            <a:extLst>
              <a:ext uri="{FF2B5EF4-FFF2-40B4-BE49-F238E27FC236}">
                <a16:creationId xmlns:a16="http://schemas.microsoft.com/office/drawing/2014/main" id="{E80AE7D7-EBD5-E8A8-078B-63DF7294F6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0" y="-163713"/>
            <a:ext cx="1524000" cy="952500"/>
          </a:xfrm>
          <a:prstGeom prst="rect">
            <a:avLst/>
          </a:prstGeom>
        </p:spPr>
      </p:pic>
      <p:pic>
        <p:nvPicPr>
          <p:cNvPr id="84" name="Picture 83" descr="A close up of a screen&#10;&#10;AI-generated content may be incorrect.">
            <a:extLst>
              <a:ext uri="{FF2B5EF4-FFF2-40B4-BE49-F238E27FC236}">
                <a16:creationId xmlns:a16="http://schemas.microsoft.com/office/drawing/2014/main" id="{42614B12-53D8-5785-45E3-7E87AFE288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0" y="788787"/>
            <a:ext cx="1524000" cy="952500"/>
          </a:xfrm>
          <a:prstGeom prst="rect">
            <a:avLst/>
          </a:prstGeom>
        </p:spPr>
      </p:pic>
      <p:pic>
        <p:nvPicPr>
          <p:cNvPr id="85" name="Picture 84" descr="A close up of a screen&#10;&#10;AI-generated content may be incorrect.">
            <a:extLst>
              <a:ext uri="{FF2B5EF4-FFF2-40B4-BE49-F238E27FC236}">
                <a16:creationId xmlns:a16="http://schemas.microsoft.com/office/drawing/2014/main" id="{68755952-9407-920C-30CD-96E0DEF9DF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0" y="1741287"/>
            <a:ext cx="1524000" cy="952500"/>
          </a:xfrm>
          <a:prstGeom prst="rect">
            <a:avLst/>
          </a:prstGeom>
        </p:spPr>
      </p:pic>
      <p:pic>
        <p:nvPicPr>
          <p:cNvPr id="86" name="Picture 85" descr="A close up of a screen&#10;&#10;AI-generated content may be incorrect.">
            <a:extLst>
              <a:ext uri="{FF2B5EF4-FFF2-40B4-BE49-F238E27FC236}">
                <a16:creationId xmlns:a16="http://schemas.microsoft.com/office/drawing/2014/main" id="{89601859-C288-9B47-7823-8CB4ECA889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0" y="2693787"/>
            <a:ext cx="1524000" cy="952500"/>
          </a:xfrm>
          <a:prstGeom prst="rect">
            <a:avLst/>
          </a:prstGeom>
        </p:spPr>
      </p:pic>
      <p:pic>
        <p:nvPicPr>
          <p:cNvPr id="87" name="Picture 86" descr="A close up of a screen&#10;&#10;AI-generated content may be incorrect.">
            <a:extLst>
              <a:ext uri="{FF2B5EF4-FFF2-40B4-BE49-F238E27FC236}">
                <a16:creationId xmlns:a16="http://schemas.microsoft.com/office/drawing/2014/main" id="{E63CAA68-42CF-485B-CFB4-B91814531A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0" y="3646287"/>
            <a:ext cx="1524000" cy="952500"/>
          </a:xfrm>
          <a:prstGeom prst="rect">
            <a:avLst/>
          </a:prstGeom>
        </p:spPr>
      </p:pic>
      <p:pic>
        <p:nvPicPr>
          <p:cNvPr id="88" name="Picture 87" descr="A close up of a screen&#10;&#10;AI-generated content may be incorrect.">
            <a:extLst>
              <a:ext uri="{FF2B5EF4-FFF2-40B4-BE49-F238E27FC236}">
                <a16:creationId xmlns:a16="http://schemas.microsoft.com/office/drawing/2014/main" id="{150B0B5F-877B-39C3-CF3A-6D8D184D92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0" y="4582668"/>
            <a:ext cx="1524000" cy="952500"/>
          </a:xfrm>
          <a:prstGeom prst="rect">
            <a:avLst/>
          </a:prstGeom>
        </p:spPr>
      </p:pic>
      <p:pic>
        <p:nvPicPr>
          <p:cNvPr id="89" name="Picture 88" descr="A close up of a screen&#10;&#10;AI-generated content may be incorrect.">
            <a:extLst>
              <a:ext uri="{FF2B5EF4-FFF2-40B4-BE49-F238E27FC236}">
                <a16:creationId xmlns:a16="http://schemas.microsoft.com/office/drawing/2014/main" id="{C4AEDD46-1846-D81D-71FE-0BA834A4C3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0" y="5519049"/>
            <a:ext cx="1524000" cy="952500"/>
          </a:xfrm>
          <a:prstGeom prst="rect">
            <a:avLst/>
          </a:prstGeom>
        </p:spPr>
      </p:pic>
      <p:pic>
        <p:nvPicPr>
          <p:cNvPr id="90" name="Picture 89" descr="A close up of a screen&#10;&#10;AI-generated content may be incorrect.">
            <a:extLst>
              <a:ext uri="{FF2B5EF4-FFF2-40B4-BE49-F238E27FC236}">
                <a16:creationId xmlns:a16="http://schemas.microsoft.com/office/drawing/2014/main" id="{76FAE1F4-A769-1C6A-19B5-0E86BF0373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0" y="6471549"/>
            <a:ext cx="1524000" cy="95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09707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5EB3C10-ABE5-A775-CF93-2FC17CE2FE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9007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F9F3FC5-BF71-C760-CB1A-FC58936BD7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81667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9D00381-C0F8-F47B-41D7-81091A19C5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48268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ey and black squares&#10;&#10;AI-generated content may be incorrect.">
            <a:extLst>
              <a:ext uri="{FF2B5EF4-FFF2-40B4-BE49-F238E27FC236}">
                <a16:creationId xmlns:a16="http://schemas.microsoft.com/office/drawing/2014/main" id="{9FA9A5E7-97E8-4A53-CB7D-77FAED6CCF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9016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tv_4a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B05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684A5DE-5B6B-2376-DD6C-298B005C4D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D3D568C-1EDC-2E6F-AAF9-DB90C848019A}"/>
              </a:ext>
            </a:extLst>
          </p:cNvPr>
          <p:cNvSpPr/>
          <p:nvPr/>
        </p:nvSpPr>
        <p:spPr>
          <a:xfrm>
            <a:off x="914400" y="514350"/>
            <a:ext cx="10363200" cy="5829300"/>
          </a:xfrm>
          <a:prstGeom prst="rect">
            <a:avLst/>
          </a:prstGeom>
          <a:noFill/>
          <a:ln w="12700">
            <a:solidFill>
              <a:srgbClr val="00A44A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C6CF3E69-FF4C-265D-E49A-08BE58F324F7}"/>
              </a:ext>
            </a:extLst>
          </p:cNvPr>
          <p:cNvCxnSpPr>
            <a:cxnSpLocks/>
          </p:cNvCxnSpPr>
          <p:nvPr/>
        </p:nvCxnSpPr>
        <p:spPr>
          <a:xfrm flipV="1">
            <a:off x="0" y="0"/>
            <a:ext cx="12192000" cy="6858000"/>
          </a:xfrm>
          <a:prstGeom prst="line">
            <a:avLst/>
          </a:prstGeom>
          <a:ln w="12700">
            <a:solidFill>
              <a:srgbClr val="00A44A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7295F3B-C302-E66E-FDBD-FA1C27989FA4}"/>
              </a:ext>
            </a:extLst>
          </p:cNvPr>
          <p:cNvCxnSpPr>
            <a:cxnSpLocks/>
          </p:cNvCxnSpPr>
          <p:nvPr/>
        </p:nvCxnSpPr>
        <p:spPr>
          <a:xfrm>
            <a:off x="0" y="0"/>
            <a:ext cx="12192000" cy="6858000"/>
          </a:xfrm>
          <a:prstGeom prst="line">
            <a:avLst/>
          </a:prstGeom>
          <a:ln w="12700">
            <a:solidFill>
              <a:srgbClr val="00A44A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CACC3218-0FEA-A22D-B231-51554E53CC2A}"/>
              </a:ext>
            </a:extLst>
          </p:cNvPr>
          <p:cNvCxnSpPr/>
          <p:nvPr/>
        </p:nvCxnSpPr>
        <p:spPr>
          <a:xfrm>
            <a:off x="0" y="3429000"/>
            <a:ext cx="12192000" cy="0"/>
          </a:xfrm>
          <a:prstGeom prst="line">
            <a:avLst/>
          </a:prstGeom>
          <a:ln w="12700">
            <a:solidFill>
              <a:srgbClr val="00A44A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77EAFF0-496F-C6CC-B3E5-92701F99A1D3}"/>
              </a:ext>
            </a:extLst>
          </p:cNvPr>
          <p:cNvCxnSpPr>
            <a:cxnSpLocks/>
          </p:cNvCxnSpPr>
          <p:nvPr/>
        </p:nvCxnSpPr>
        <p:spPr>
          <a:xfrm>
            <a:off x="6096000" y="0"/>
            <a:ext cx="0" cy="6858000"/>
          </a:xfrm>
          <a:prstGeom prst="line">
            <a:avLst/>
          </a:prstGeom>
          <a:ln w="12700">
            <a:solidFill>
              <a:srgbClr val="00A44A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Circle: Hollow 14">
            <a:extLst>
              <a:ext uri="{FF2B5EF4-FFF2-40B4-BE49-F238E27FC236}">
                <a16:creationId xmlns:a16="http://schemas.microsoft.com/office/drawing/2014/main" id="{F5DC2467-5A1D-175F-DA8E-09DA19135172}"/>
              </a:ext>
            </a:extLst>
          </p:cNvPr>
          <p:cNvSpPr/>
          <p:nvPr/>
        </p:nvSpPr>
        <p:spPr>
          <a:xfrm>
            <a:off x="5319110" y="45720"/>
            <a:ext cx="6766560" cy="6766560"/>
          </a:xfrm>
          <a:prstGeom prst="donut">
            <a:avLst>
              <a:gd name="adj" fmla="val 0"/>
            </a:avLst>
          </a:prstGeom>
          <a:ln w="12700">
            <a:solidFill>
              <a:srgbClr val="00A44A"/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" name="Circle: Hollow 16">
            <a:extLst>
              <a:ext uri="{FF2B5EF4-FFF2-40B4-BE49-F238E27FC236}">
                <a16:creationId xmlns:a16="http://schemas.microsoft.com/office/drawing/2014/main" id="{AA15F0AA-07D3-82FC-5EE0-C156216BB536}"/>
              </a:ext>
            </a:extLst>
          </p:cNvPr>
          <p:cNvSpPr/>
          <p:nvPr/>
        </p:nvSpPr>
        <p:spPr>
          <a:xfrm>
            <a:off x="106330" y="45720"/>
            <a:ext cx="6766560" cy="6766560"/>
          </a:xfrm>
          <a:prstGeom prst="donut">
            <a:avLst>
              <a:gd name="adj" fmla="val 0"/>
            </a:avLst>
          </a:prstGeom>
          <a:ln w="12700">
            <a:solidFill>
              <a:srgbClr val="00A44A"/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" name="Circle: Hollow 17">
            <a:extLst>
              <a:ext uri="{FF2B5EF4-FFF2-40B4-BE49-F238E27FC236}">
                <a16:creationId xmlns:a16="http://schemas.microsoft.com/office/drawing/2014/main" id="{AB682680-3021-271A-E661-E6D2C1644123}"/>
              </a:ext>
            </a:extLst>
          </p:cNvPr>
          <p:cNvSpPr/>
          <p:nvPr/>
        </p:nvSpPr>
        <p:spPr>
          <a:xfrm>
            <a:off x="4404360" y="1737360"/>
            <a:ext cx="3383280" cy="3383280"/>
          </a:xfrm>
          <a:prstGeom prst="donut">
            <a:avLst>
              <a:gd name="adj" fmla="val 0"/>
            </a:avLst>
          </a:prstGeom>
          <a:ln w="12700">
            <a:solidFill>
              <a:srgbClr val="00A44A"/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Circle: Hollow 18">
            <a:extLst>
              <a:ext uri="{FF2B5EF4-FFF2-40B4-BE49-F238E27FC236}">
                <a16:creationId xmlns:a16="http://schemas.microsoft.com/office/drawing/2014/main" id="{EFBD2A32-0F52-AF4F-09DF-CCF0351A73B3}"/>
              </a:ext>
            </a:extLst>
          </p:cNvPr>
          <p:cNvSpPr/>
          <p:nvPr/>
        </p:nvSpPr>
        <p:spPr>
          <a:xfrm>
            <a:off x="8702390" y="1737360"/>
            <a:ext cx="3383280" cy="3383280"/>
          </a:xfrm>
          <a:prstGeom prst="donut">
            <a:avLst>
              <a:gd name="adj" fmla="val 0"/>
            </a:avLst>
          </a:prstGeom>
          <a:ln w="12700">
            <a:solidFill>
              <a:srgbClr val="00A44A"/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Circle: Hollow 19">
            <a:extLst>
              <a:ext uri="{FF2B5EF4-FFF2-40B4-BE49-F238E27FC236}">
                <a16:creationId xmlns:a16="http://schemas.microsoft.com/office/drawing/2014/main" id="{0D1ECB75-6D8E-33ED-C56D-11D09D5BB720}"/>
              </a:ext>
            </a:extLst>
          </p:cNvPr>
          <p:cNvSpPr/>
          <p:nvPr/>
        </p:nvSpPr>
        <p:spPr>
          <a:xfrm>
            <a:off x="106330" y="1737360"/>
            <a:ext cx="3383280" cy="3383280"/>
          </a:xfrm>
          <a:prstGeom prst="donut">
            <a:avLst>
              <a:gd name="adj" fmla="val 0"/>
            </a:avLst>
          </a:prstGeom>
          <a:ln w="12700">
            <a:solidFill>
              <a:srgbClr val="00A44A"/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Circle: Hollow 20">
            <a:extLst>
              <a:ext uri="{FF2B5EF4-FFF2-40B4-BE49-F238E27FC236}">
                <a16:creationId xmlns:a16="http://schemas.microsoft.com/office/drawing/2014/main" id="{C67D3C47-6471-F455-8C9E-7FE6FB123157}"/>
              </a:ext>
            </a:extLst>
          </p:cNvPr>
          <p:cNvSpPr/>
          <p:nvPr/>
        </p:nvSpPr>
        <p:spPr>
          <a:xfrm>
            <a:off x="3842004" y="1175004"/>
            <a:ext cx="4507992" cy="4507992"/>
          </a:xfrm>
          <a:prstGeom prst="donut">
            <a:avLst>
              <a:gd name="adj" fmla="val 0"/>
            </a:avLst>
          </a:prstGeom>
          <a:ln w="12700">
            <a:solidFill>
              <a:srgbClr val="00A44A"/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104AA350-5308-55BE-D9D1-63E8BB8F350E}"/>
              </a:ext>
            </a:extLst>
          </p:cNvPr>
          <p:cNvCxnSpPr>
            <a:cxnSpLocks/>
          </p:cNvCxnSpPr>
          <p:nvPr/>
        </p:nvCxnSpPr>
        <p:spPr>
          <a:xfrm flipH="1" flipV="1">
            <a:off x="6096000" y="0"/>
            <a:ext cx="6096000" cy="3429000"/>
          </a:xfrm>
          <a:prstGeom prst="line">
            <a:avLst/>
          </a:prstGeom>
          <a:ln>
            <a:solidFill>
              <a:srgbClr val="00A44A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484BD6B6-13D2-8D69-E3F9-BF8E67013AEA}"/>
              </a:ext>
            </a:extLst>
          </p:cNvPr>
          <p:cNvCxnSpPr/>
          <p:nvPr/>
        </p:nvCxnSpPr>
        <p:spPr>
          <a:xfrm flipH="1">
            <a:off x="6096000" y="3429000"/>
            <a:ext cx="6096000" cy="3429000"/>
          </a:xfrm>
          <a:prstGeom prst="line">
            <a:avLst/>
          </a:prstGeom>
          <a:ln>
            <a:solidFill>
              <a:srgbClr val="00A44A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195A64BA-0539-6ED3-DD9C-84E2686FB3FC}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6096000" cy="3429000"/>
          </a:xfrm>
          <a:prstGeom prst="line">
            <a:avLst/>
          </a:prstGeom>
          <a:ln>
            <a:solidFill>
              <a:srgbClr val="00A44A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C4E3ADD5-7983-B699-13AC-D1011D33003E}"/>
              </a:ext>
            </a:extLst>
          </p:cNvPr>
          <p:cNvCxnSpPr>
            <a:cxnSpLocks/>
          </p:cNvCxnSpPr>
          <p:nvPr/>
        </p:nvCxnSpPr>
        <p:spPr>
          <a:xfrm flipH="1" flipV="1">
            <a:off x="0" y="3429000"/>
            <a:ext cx="6096000" cy="3429000"/>
          </a:xfrm>
          <a:prstGeom prst="line">
            <a:avLst/>
          </a:prstGeom>
          <a:ln>
            <a:solidFill>
              <a:srgbClr val="00A44A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590348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9D50806-F29D-8666-6CE4-35B62C889D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C1F9670-9B69-CC60-DC4D-B25B4536247F}"/>
              </a:ext>
            </a:extLst>
          </p:cNvPr>
          <p:cNvSpPr/>
          <p:nvPr/>
        </p:nvSpPr>
        <p:spPr>
          <a:xfrm>
            <a:off x="914400" y="514350"/>
            <a:ext cx="10363200" cy="5829300"/>
          </a:xfrm>
          <a:prstGeom prst="rect">
            <a:avLst/>
          </a:prstGeom>
          <a:noFill/>
          <a:ln w="12700"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D993321F-37AD-38A8-31EB-1FA3367B45BD}"/>
              </a:ext>
            </a:extLst>
          </p:cNvPr>
          <p:cNvCxnSpPr>
            <a:cxnSpLocks/>
          </p:cNvCxnSpPr>
          <p:nvPr/>
        </p:nvCxnSpPr>
        <p:spPr>
          <a:xfrm flipV="1">
            <a:off x="0" y="0"/>
            <a:ext cx="12192000" cy="6858000"/>
          </a:xfrm>
          <a:prstGeom prst="line">
            <a:avLst/>
          </a:prstGeom>
          <a:ln w="6350">
            <a:solidFill>
              <a:schemeClr val="bg2">
                <a:lumMod val="25000"/>
              </a:schemeClr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B6F19C9-4ECB-EFD4-AFFF-90E89E33A162}"/>
              </a:ext>
            </a:extLst>
          </p:cNvPr>
          <p:cNvCxnSpPr>
            <a:cxnSpLocks/>
          </p:cNvCxnSpPr>
          <p:nvPr/>
        </p:nvCxnSpPr>
        <p:spPr>
          <a:xfrm>
            <a:off x="0" y="0"/>
            <a:ext cx="12192000" cy="6858000"/>
          </a:xfrm>
          <a:prstGeom prst="line">
            <a:avLst/>
          </a:prstGeom>
          <a:ln w="6350">
            <a:solidFill>
              <a:schemeClr val="bg2">
                <a:lumMod val="25000"/>
              </a:schemeClr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245394CB-0B29-D393-9942-AA156816DFB3}"/>
              </a:ext>
            </a:extLst>
          </p:cNvPr>
          <p:cNvCxnSpPr/>
          <p:nvPr/>
        </p:nvCxnSpPr>
        <p:spPr>
          <a:xfrm>
            <a:off x="0" y="3429000"/>
            <a:ext cx="12192000" cy="0"/>
          </a:xfrm>
          <a:prstGeom prst="line">
            <a:avLst/>
          </a:prstGeom>
          <a:ln w="6350">
            <a:solidFill>
              <a:schemeClr val="bg2">
                <a:lumMod val="2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D4C1E1B-FAA7-D8BC-1771-4A4809706E86}"/>
              </a:ext>
            </a:extLst>
          </p:cNvPr>
          <p:cNvCxnSpPr>
            <a:cxnSpLocks/>
          </p:cNvCxnSpPr>
          <p:nvPr/>
        </p:nvCxnSpPr>
        <p:spPr>
          <a:xfrm>
            <a:off x="6096000" y="0"/>
            <a:ext cx="0" cy="6858000"/>
          </a:xfrm>
          <a:prstGeom prst="line">
            <a:avLst/>
          </a:prstGeom>
          <a:ln w="6350">
            <a:solidFill>
              <a:schemeClr val="bg2">
                <a:lumMod val="2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Circle: Hollow 14">
            <a:extLst>
              <a:ext uri="{FF2B5EF4-FFF2-40B4-BE49-F238E27FC236}">
                <a16:creationId xmlns:a16="http://schemas.microsoft.com/office/drawing/2014/main" id="{7D6F7255-6A4E-F85C-4513-2D6BC4D75856}"/>
              </a:ext>
            </a:extLst>
          </p:cNvPr>
          <p:cNvSpPr/>
          <p:nvPr/>
        </p:nvSpPr>
        <p:spPr>
          <a:xfrm>
            <a:off x="5319110" y="45720"/>
            <a:ext cx="6766560" cy="6766560"/>
          </a:xfrm>
          <a:prstGeom prst="donut">
            <a:avLst>
              <a:gd name="adj" fmla="val 0"/>
            </a:avLst>
          </a:prstGeom>
          <a:ln w="6350">
            <a:solidFill>
              <a:schemeClr val="bg2">
                <a:lumMod val="25000"/>
              </a:schemeClr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" name="Circle: Hollow 16">
            <a:extLst>
              <a:ext uri="{FF2B5EF4-FFF2-40B4-BE49-F238E27FC236}">
                <a16:creationId xmlns:a16="http://schemas.microsoft.com/office/drawing/2014/main" id="{A3F2A5D6-011D-49C9-EAA8-73B89498D755}"/>
              </a:ext>
            </a:extLst>
          </p:cNvPr>
          <p:cNvSpPr/>
          <p:nvPr/>
        </p:nvSpPr>
        <p:spPr>
          <a:xfrm>
            <a:off x="106330" y="45720"/>
            <a:ext cx="6766560" cy="6766560"/>
          </a:xfrm>
          <a:prstGeom prst="donut">
            <a:avLst>
              <a:gd name="adj" fmla="val 0"/>
            </a:avLst>
          </a:prstGeom>
          <a:ln w="6350">
            <a:solidFill>
              <a:schemeClr val="bg2">
                <a:lumMod val="25000"/>
              </a:schemeClr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" name="Circle: Hollow 17">
            <a:extLst>
              <a:ext uri="{FF2B5EF4-FFF2-40B4-BE49-F238E27FC236}">
                <a16:creationId xmlns:a16="http://schemas.microsoft.com/office/drawing/2014/main" id="{CAFEBF6D-81AA-92A9-4378-B4251B0E3377}"/>
              </a:ext>
            </a:extLst>
          </p:cNvPr>
          <p:cNvSpPr/>
          <p:nvPr/>
        </p:nvSpPr>
        <p:spPr>
          <a:xfrm>
            <a:off x="4404360" y="1737360"/>
            <a:ext cx="3383280" cy="3383280"/>
          </a:xfrm>
          <a:prstGeom prst="donut">
            <a:avLst>
              <a:gd name="adj" fmla="val 0"/>
            </a:avLst>
          </a:prstGeom>
          <a:ln w="6350">
            <a:solidFill>
              <a:schemeClr val="bg2">
                <a:lumMod val="25000"/>
              </a:schemeClr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Circle: Hollow 18">
            <a:extLst>
              <a:ext uri="{FF2B5EF4-FFF2-40B4-BE49-F238E27FC236}">
                <a16:creationId xmlns:a16="http://schemas.microsoft.com/office/drawing/2014/main" id="{1E3FA4F7-5ADA-0283-AB2D-66587FAA9E22}"/>
              </a:ext>
            </a:extLst>
          </p:cNvPr>
          <p:cNvSpPr/>
          <p:nvPr/>
        </p:nvSpPr>
        <p:spPr>
          <a:xfrm>
            <a:off x="8702390" y="1737360"/>
            <a:ext cx="3383280" cy="3383280"/>
          </a:xfrm>
          <a:prstGeom prst="donut">
            <a:avLst>
              <a:gd name="adj" fmla="val 0"/>
            </a:avLst>
          </a:prstGeom>
          <a:ln w="6350">
            <a:solidFill>
              <a:schemeClr val="bg2">
                <a:lumMod val="25000"/>
              </a:schemeClr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Circle: Hollow 19">
            <a:extLst>
              <a:ext uri="{FF2B5EF4-FFF2-40B4-BE49-F238E27FC236}">
                <a16:creationId xmlns:a16="http://schemas.microsoft.com/office/drawing/2014/main" id="{20079366-3EC7-A6CA-6C4B-1842959C7388}"/>
              </a:ext>
            </a:extLst>
          </p:cNvPr>
          <p:cNvSpPr/>
          <p:nvPr/>
        </p:nvSpPr>
        <p:spPr>
          <a:xfrm>
            <a:off x="106330" y="1737360"/>
            <a:ext cx="3383280" cy="3383280"/>
          </a:xfrm>
          <a:prstGeom prst="donut">
            <a:avLst>
              <a:gd name="adj" fmla="val 0"/>
            </a:avLst>
          </a:prstGeom>
          <a:ln w="6350">
            <a:solidFill>
              <a:schemeClr val="bg2">
                <a:lumMod val="25000"/>
              </a:schemeClr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Circle: Hollow 20">
            <a:extLst>
              <a:ext uri="{FF2B5EF4-FFF2-40B4-BE49-F238E27FC236}">
                <a16:creationId xmlns:a16="http://schemas.microsoft.com/office/drawing/2014/main" id="{40DBA34C-3682-A1BA-B7E3-9C16E49DFE0C}"/>
              </a:ext>
            </a:extLst>
          </p:cNvPr>
          <p:cNvSpPr/>
          <p:nvPr/>
        </p:nvSpPr>
        <p:spPr>
          <a:xfrm>
            <a:off x="3842004" y="1175004"/>
            <a:ext cx="4507992" cy="4507992"/>
          </a:xfrm>
          <a:prstGeom prst="donut">
            <a:avLst>
              <a:gd name="adj" fmla="val 0"/>
            </a:avLst>
          </a:prstGeom>
          <a:ln w="6350">
            <a:solidFill>
              <a:schemeClr val="bg2">
                <a:lumMod val="25000"/>
              </a:schemeClr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39396356-2F35-3D21-84B8-2A198F01AC7A}"/>
              </a:ext>
            </a:extLst>
          </p:cNvPr>
          <p:cNvCxnSpPr>
            <a:cxnSpLocks/>
          </p:cNvCxnSpPr>
          <p:nvPr/>
        </p:nvCxnSpPr>
        <p:spPr>
          <a:xfrm flipH="1" flipV="1">
            <a:off x="6096000" y="0"/>
            <a:ext cx="6096000" cy="3429000"/>
          </a:xfrm>
          <a:prstGeom prst="line">
            <a:avLst/>
          </a:prstGeom>
          <a:ln w="6350">
            <a:solidFill>
              <a:schemeClr val="bg2">
                <a:lumMod val="2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1DB8F841-5B9A-F5D9-40A2-863338EF3B19}"/>
              </a:ext>
            </a:extLst>
          </p:cNvPr>
          <p:cNvCxnSpPr/>
          <p:nvPr/>
        </p:nvCxnSpPr>
        <p:spPr>
          <a:xfrm flipH="1">
            <a:off x="6096000" y="3429000"/>
            <a:ext cx="6096000" cy="3429000"/>
          </a:xfrm>
          <a:prstGeom prst="line">
            <a:avLst/>
          </a:prstGeom>
          <a:ln>
            <a:solidFill>
              <a:schemeClr val="bg2">
                <a:lumMod val="2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38D40C4F-1BD2-CF82-669E-F4A8D1B3B89D}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6096000" cy="3429000"/>
          </a:xfrm>
          <a:prstGeom prst="line">
            <a:avLst/>
          </a:prstGeom>
          <a:ln w="6350">
            <a:solidFill>
              <a:schemeClr val="bg2">
                <a:lumMod val="2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65EAAC8A-D42D-F50A-DE52-411BA92E1D47}"/>
              </a:ext>
            </a:extLst>
          </p:cNvPr>
          <p:cNvCxnSpPr>
            <a:cxnSpLocks/>
          </p:cNvCxnSpPr>
          <p:nvPr/>
        </p:nvCxnSpPr>
        <p:spPr>
          <a:xfrm flipH="1" flipV="1">
            <a:off x="0" y="3429000"/>
            <a:ext cx="6096000" cy="3429000"/>
          </a:xfrm>
          <a:prstGeom prst="line">
            <a:avLst/>
          </a:prstGeom>
          <a:ln>
            <a:solidFill>
              <a:schemeClr val="bg2">
                <a:lumMod val="2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393240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3CD3FE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B31789A-C4B4-6F01-1504-B0FD1CB35C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222984F-AFD2-5AA8-FE0E-D7940F922E3A}"/>
              </a:ext>
            </a:extLst>
          </p:cNvPr>
          <p:cNvSpPr/>
          <p:nvPr/>
        </p:nvSpPr>
        <p:spPr>
          <a:xfrm>
            <a:off x="914400" y="514350"/>
            <a:ext cx="10363200" cy="5829300"/>
          </a:xfrm>
          <a:prstGeom prst="rect">
            <a:avLst/>
          </a:prstGeom>
          <a:noFill/>
          <a:ln w="12700">
            <a:solidFill>
              <a:srgbClr val="00FDFF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067C3842-7082-AE6A-FD28-9BB9DD6D260B}"/>
              </a:ext>
            </a:extLst>
          </p:cNvPr>
          <p:cNvCxnSpPr>
            <a:cxnSpLocks/>
          </p:cNvCxnSpPr>
          <p:nvPr/>
        </p:nvCxnSpPr>
        <p:spPr>
          <a:xfrm flipV="1">
            <a:off x="0" y="0"/>
            <a:ext cx="12192000" cy="6858000"/>
          </a:xfrm>
          <a:prstGeom prst="line">
            <a:avLst/>
          </a:prstGeom>
          <a:ln w="6350">
            <a:solidFill>
              <a:srgbClr val="00FDFF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4677BCA-9981-6E80-C81A-89FC029584D1}"/>
              </a:ext>
            </a:extLst>
          </p:cNvPr>
          <p:cNvCxnSpPr>
            <a:cxnSpLocks/>
          </p:cNvCxnSpPr>
          <p:nvPr/>
        </p:nvCxnSpPr>
        <p:spPr>
          <a:xfrm>
            <a:off x="0" y="0"/>
            <a:ext cx="12192000" cy="6858000"/>
          </a:xfrm>
          <a:prstGeom prst="line">
            <a:avLst/>
          </a:prstGeom>
          <a:ln w="6350">
            <a:solidFill>
              <a:srgbClr val="00FDFF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067EE15-4355-AD4B-CF1B-66DF79BC054B}"/>
              </a:ext>
            </a:extLst>
          </p:cNvPr>
          <p:cNvCxnSpPr/>
          <p:nvPr/>
        </p:nvCxnSpPr>
        <p:spPr>
          <a:xfrm>
            <a:off x="0" y="3429000"/>
            <a:ext cx="12192000" cy="0"/>
          </a:xfrm>
          <a:prstGeom prst="line">
            <a:avLst/>
          </a:prstGeom>
          <a:ln w="6350">
            <a:solidFill>
              <a:srgbClr val="00FDFF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8040950-78F3-D3E4-2D61-0E61410ACD40}"/>
              </a:ext>
            </a:extLst>
          </p:cNvPr>
          <p:cNvCxnSpPr>
            <a:cxnSpLocks/>
          </p:cNvCxnSpPr>
          <p:nvPr/>
        </p:nvCxnSpPr>
        <p:spPr>
          <a:xfrm>
            <a:off x="6096000" y="0"/>
            <a:ext cx="0" cy="6858000"/>
          </a:xfrm>
          <a:prstGeom prst="line">
            <a:avLst/>
          </a:prstGeom>
          <a:ln w="6350">
            <a:solidFill>
              <a:srgbClr val="00FDFF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Circle: Hollow 14">
            <a:extLst>
              <a:ext uri="{FF2B5EF4-FFF2-40B4-BE49-F238E27FC236}">
                <a16:creationId xmlns:a16="http://schemas.microsoft.com/office/drawing/2014/main" id="{B1D90A51-239C-3DC5-D3AD-F465B271565D}"/>
              </a:ext>
            </a:extLst>
          </p:cNvPr>
          <p:cNvSpPr/>
          <p:nvPr/>
        </p:nvSpPr>
        <p:spPr>
          <a:xfrm>
            <a:off x="5319110" y="45720"/>
            <a:ext cx="6766560" cy="6766560"/>
          </a:xfrm>
          <a:prstGeom prst="donut">
            <a:avLst>
              <a:gd name="adj" fmla="val 0"/>
            </a:avLst>
          </a:prstGeom>
          <a:ln w="6350">
            <a:solidFill>
              <a:srgbClr val="00FDFF"/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" name="Circle: Hollow 16">
            <a:extLst>
              <a:ext uri="{FF2B5EF4-FFF2-40B4-BE49-F238E27FC236}">
                <a16:creationId xmlns:a16="http://schemas.microsoft.com/office/drawing/2014/main" id="{B0D8E568-23D9-E0EE-C347-C147F6CDA854}"/>
              </a:ext>
            </a:extLst>
          </p:cNvPr>
          <p:cNvSpPr/>
          <p:nvPr/>
        </p:nvSpPr>
        <p:spPr>
          <a:xfrm>
            <a:off x="106330" y="45720"/>
            <a:ext cx="6766560" cy="6766560"/>
          </a:xfrm>
          <a:prstGeom prst="donut">
            <a:avLst>
              <a:gd name="adj" fmla="val 0"/>
            </a:avLst>
          </a:prstGeom>
          <a:ln w="6350">
            <a:solidFill>
              <a:srgbClr val="00FDFF"/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" name="Circle: Hollow 17">
            <a:extLst>
              <a:ext uri="{FF2B5EF4-FFF2-40B4-BE49-F238E27FC236}">
                <a16:creationId xmlns:a16="http://schemas.microsoft.com/office/drawing/2014/main" id="{CFC634E1-E94C-65A8-75A8-D8CBA8C21B08}"/>
              </a:ext>
            </a:extLst>
          </p:cNvPr>
          <p:cNvSpPr/>
          <p:nvPr/>
        </p:nvSpPr>
        <p:spPr>
          <a:xfrm>
            <a:off x="4404360" y="1737360"/>
            <a:ext cx="3383280" cy="3383280"/>
          </a:xfrm>
          <a:prstGeom prst="donut">
            <a:avLst>
              <a:gd name="adj" fmla="val 0"/>
            </a:avLst>
          </a:prstGeom>
          <a:ln w="6350">
            <a:solidFill>
              <a:srgbClr val="00FDFF"/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Circle: Hollow 18">
            <a:extLst>
              <a:ext uri="{FF2B5EF4-FFF2-40B4-BE49-F238E27FC236}">
                <a16:creationId xmlns:a16="http://schemas.microsoft.com/office/drawing/2014/main" id="{A9320D57-9DFF-E07B-D01C-1D44787E48AA}"/>
              </a:ext>
            </a:extLst>
          </p:cNvPr>
          <p:cNvSpPr/>
          <p:nvPr/>
        </p:nvSpPr>
        <p:spPr>
          <a:xfrm>
            <a:off x="8702390" y="1737360"/>
            <a:ext cx="3383280" cy="3383280"/>
          </a:xfrm>
          <a:prstGeom prst="donut">
            <a:avLst>
              <a:gd name="adj" fmla="val 0"/>
            </a:avLst>
          </a:prstGeom>
          <a:ln w="6350">
            <a:solidFill>
              <a:srgbClr val="00FDFF"/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Circle: Hollow 19">
            <a:extLst>
              <a:ext uri="{FF2B5EF4-FFF2-40B4-BE49-F238E27FC236}">
                <a16:creationId xmlns:a16="http://schemas.microsoft.com/office/drawing/2014/main" id="{EA250BF4-E397-F0F9-7033-1586229BA320}"/>
              </a:ext>
            </a:extLst>
          </p:cNvPr>
          <p:cNvSpPr/>
          <p:nvPr/>
        </p:nvSpPr>
        <p:spPr>
          <a:xfrm>
            <a:off x="106330" y="1737360"/>
            <a:ext cx="3383280" cy="3383280"/>
          </a:xfrm>
          <a:prstGeom prst="donut">
            <a:avLst>
              <a:gd name="adj" fmla="val 0"/>
            </a:avLst>
          </a:prstGeom>
          <a:ln w="6350">
            <a:solidFill>
              <a:srgbClr val="00FDFF"/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Circle: Hollow 20">
            <a:extLst>
              <a:ext uri="{FF2B5EF4-FFF2-40B4-BE49-F238E27FC236}">
                <a16:creationId xmlns:a16="http://schemas.microsoft.com/office/drawing/2014/main" id="{6584B2B0-ADB1-4B9F-E33F-0B273FF00795}"/>
              </a:ext>
            </a:extLst>
          </p:cNvPr>
          <p:cNvSpPr/>
          <p:nvPr/>
        </p:nvSpPr>
        <p:spPr>
          <a:xfrm>
            <a:off x="3842004" y="1175004"/>
            <a:ext cx="4507992" cy="4507992"/>
          </a:xfrm>
          <a:prstGeom prst="donut">
            <a:avLst>
              <a:gd name="adj" fmla="val 0"/>
            </a:avLst>
          </a:prstGeom>
          <a:ln w="6350">
            <a:solidFill>
              <a:srgbClr val="00FDFF"/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8D69CD4F-36EE-B5CD-6FF6-6BC6A402909F}"/>
              </a:ext>
            </a:extLst>
          </p:cNvPr>
          <p:cNvCxnSpPr>
            <a:cxnSpLocks/>
          </p:cNvCxnSpPr>
          <p:nvPr/>
        </p:nvCxnSpPr>
        <p:spPr>
          <a:xfrm flipH="1" flipV="1">
            <a:off x="6096000" y="0"/>
            <a:ext cx="6096000" cy="3429000"/>
          </a:xfrm>
          <a:prstGeom prst="line">
            <a:avLst/>
          </a:prstGeom>
          <a:ln w="6350">
            <a:solidFill>
              <a:srgbClr val="00FDFF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8B9397FA-32A0-67F6-D334-BA9AEB3DE793}"/>
              </a:ext>
            </a:extLst>
          </p:cNvPr>
          <p:cNvCxnSpPr/>
          <p:nvPr/>
        </p:nvCxnSpPr>
        <p:spPr>
          <a:xfrm flipH="1">
            <a:off x="6096000" y="3429000"/>
            <a:ext cx="6096000" cy="3429000"/>
          </a:xfrm>
          <a:prstGeom prst="line">
            <a:avLst/>
          </a:prstGeom>
          <a:ln>
            <a:solidFill>
              <a:srgbClr val="00FDFF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F41127E1-A975-B174-B945-AE17BEE1AED2}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6096000" cy="3429000"/>
          </a:xfrm>
          <a:prstGeom prst="line">
            <a:avLst/>
          </a:prstGeom>
          <a:ln w="6350">
            <a:solidFill>
              <a:srgbClr val="00FDFF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DC22B811-D879-B9D1-A877-E960CB4AB54C}"/>
              </a:ext>
            </a:extLst>
          </p:cNvPr>
          <p:cNvCxnSpPr>
            <a:cxnSpLocks/>
          </p:cNvCxnSpPr>
          <p:nvPr/>
        </p:nvCxnSpPr>
        <p:spPr>
          <a:xfrm flipH="1" flipV="1">
            <a:off x="0" y="3429000"/>
            <a:ext cx="6096000" cy="3429000"/>
          </a:xfrm>
          <a:prstGeom prst="line">
            <a:avLst/>
          </a:prstGeom>
          <a:ln>
            <a:solidFill>
              <a:srgbClr val="00FDFF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312870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40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66DCE1D-CAF6-1C63-EE70-3360E55538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6B7905D-37B7-85CB-5F9B-2F6168AF70E1}"/>
              </a:ext>
            </a:extLst>
          </p:cNvPr>
          <p:cNvSpPr/>
          <p:nvPr/>
        </p:nvSpPr>
        <p:spPr>
          <a:xfrm>
            <a:off x="914400" y="514350"/>
            <a:ext cx="10363200" cy="5829300"/>
          </a:xfrm>
          <a:prstGeom prst="rect">
            <a:avLst/>
          </a:prstGeom>
          <a:noFill/>
          <a:ln w="12700">
            <a:solidFill>
              <a:srgbClr val="FF2F92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9F63AAD6-C280-F724-7B3C-73EDD5AC469E}"/>
              </a:ext>
            </a:extLst>
          </p:cNvPr>
          <p:cNvCxnSpPr>
            <a:cxnSpLocks/>
          </p:cNvCxnSpPr>
          <p:nvPr/>
        </p:nvCxnSpPr>
        <p:spPr>
          <a:xfrm flipV="1">
            <a:off x="0" y="0"/>
            <a:ext cx="12192000" cy="6858000"/>
          </a:xfrm>
          <a:prstGeom prst="line">
            <a:avLst/>
          </a:prstGeom>
          <a:ln w="6350">
            <a:solidFill>
              <a:srgbClr val="FF2F92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7555B45-D5C0-F66C-AF5A-CFC233296955}"/>
              </a:ext>
            </a:extLst>
          </p:cNvPr>
          <p:cNvCxnSpPr>
            <a:cxnSpLocks/>
          </p:cNvCxnSpPr>
          <p:nvPr/>
        </p:nvCxnSpPr>
        <p:spPr>
          <a:xfrm>
            <a:off x="0" y="0"/>
            <a:ext cx="12192000" cy="6858000"/>
          </a:xfrm>
          <a:prstGeom prst="line">
            <a:avLst/>
          </a:prstGeom>
          <a:ln w="6350">
            <a:solidFill>
              <a:srgbClr val="FF2F92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11854683-D551-403B-1797-9132BAA4C4BE}"/>
              </a:ext>
            </a:extLst>
          </p:cNvPr>
          <p:cNvCxnSpPr/>
          <p:nvPr/>
        </p:nvCxnSpPr>
        <p:spPr>
          <a:xfrm>
            <a:off x="0" y="3429000"/>
            <a:ext cx="12192000" cy="0"/>
          </a:xfrm>
          <a:prstGeom prst="line">
            <a:avLst/>
          </a:prstGeom>
          <a:ln w="6350">
            <a:solidFill>
              <a:srgbClr val="FF2F9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07B0A3F-3412-0965-B23F-85EE53C7819B}"/>
              </a:ext>
            </a:extLst>
          </p:cNvPr>
          <p:cNvCxnSpPr>
            <a:cxnSpLocks/>
          </p:cNvCxnSpPr>
          <p:nvPr/>
        </p:nvCxnSpPr>
        <p:spPr>
          <a:xfrm>
            <a:off x="6096000" y="0"/>
            <a:ext cx="0" cy="6858000"/>
          </a:xfrm>
          <a:prstGeom prst="line">
            <a:avLst/>
          </a:prstGeom>
          <a:ln w="6350">
            <a:solidFill>
              <a:srgbClr val="FF2F9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Circle: Hollow 14">
            <a:extLst>
              <a:ext uri="{FF2B5EF4-FFF2-40B4-BE49-F238E27FC236}">
                <a16:creationId xmlns:a16="http://schemas.microsoft.com/office/drawing/2014/main" id="{73A31715-D426-A26B-1580-6744D0526164}"/>
              </a:ext>
            </a:extLst>
          </p:cNvPr>
          <p:cNvSpPr/>
          <p:nvPr/>
        </p:nvSpPr>
        <p:spPr>
          <a:xfrm>
            <a:off x="5319110" y="45720"/>
            <a:ext cx="6766560" cy="6766560"/>
          </a:xfrm>
          <a:prstGeom prst="donut">
            <a:avLst>
              <a:gd name="adj" fmla="val 0"/>
            </a:avLst>
          </a:prstGeom>
          <a:ln w="6350">
            <a:solidFill>
              <a:srgbClr val="FF2F92"/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" name="Circle: Hollow 16">
            <a:extLst>
              <a:ext uri="{FF2B5EF4-FFF2-40B4-BE49-F238E27FC236}">
                <a16:creationId xmlns:a16="http://schemas.microsoft.com/office/drawing/2014/main" id="{C7A9934D-29E4-E253-CC32-2EA9461C945D}"/>
              </a:ext>
            </a:extLst>
          </p:cNvPr>
          <p:cNvSpPr/>
          <p:nvPr/>
        </p:nvSpPr>
        <p:spPr>
          <a:xfrm>
            <a:off x="106330" y="45720"/>
            <a:ext cx="6766560" cy="6766560"/>
          </a:xfrm>
          <a:prstGeom prst="donut">
            <a:avLst>
              <a:gd name="adj" fmla="val 0"/>
            </a:avLst>
          </a:prstGeom>
          <a:ln w="6350">
            <a:solidFill>
              <a:srgbClr val="FF2F92"/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" name="Circle: Hollow 17">
            <a:extLst>
              <a:ext uri="{FF2B5EF4-FFF2-40B4-BE49-F238E27FC236}">
                <a16:creationId xmlns:a16="http://schemas.microsoft.com/office/drawing/2014/main" id="{076DE5D5-DBAA-479A-2BB7-15059476EE73}"/>
              </a:ext>
            </a:extLst>
          </p:cNvPr>
          <p:cNvSpPr/>
          <p:nvPr/>
        </p:nvSpPr>
        <p:spPr>
          <a:xfrm>
            <a:off x="4404360" y="1737360"/>
            <a:ext cx="3383280" cy="3383280"/>
          </a:xfrm>
          <a:prstGeom prst="donut">
            <a:avLst>
              <a:gd name="adj" fmla="val 0"/>
            </a:avLst>
          </a:prstGeom>
          <a:ln w="6350">
            <a:solidFill>
              <a:srgbClr val="FF2F92"/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Circle: Hollow 18">
            <a:extLst>
              <a:ext uri="{FF2B5EF4-FFF2-40B4-BE49-F238E27FC236}">
                <a16:creationId xmlns:a16="http://schemas.microsoft.com/office/drawing/2014/main" id="{150EDCAD-E824-A998-F0B4-A196D6B4643F}"/>
              </a:ext>
            </a:extLst>
          </p:cNvPr>
          <p:cNvSpPr/>
          <p:nvPr/>
        </p:nvSpPr>
        <p:spPr>
          <a:xfrm>
            <a:off x="8702390" y="1737360"/>
            <a:ext cx="3383280" cy="3383280"/>
          </a:xfrm>
          <a:prstGeom prst="donut">
            <a:avLst>
              <a:gd name="adj" fmla="val 0"/>
            </a:avLst>
          </a:prstGeom>
          <a:ln w="6350">
            <a:solidFill>
              <a:srgbClr val="FF2F92"/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Circle: Hollow 19">
            <a:extLst>
              <a:ext uri="{FF2B5EF4-FFF2-40B4-BE49-F238E27FC236}">
                <a16:creationId xmlns:a16="http://schemas.microsoft.com/office/drawing/2014/main" id="{DB9ADD4A-C73E-064D-81CC-12DF0F3A506C}"/>
              </a:ext>
            </a:extLst>
          </p:cNvPr>
          <p:cNvSpPr/>
          <p:nvPr/>
        </p:nvSpPr>
        <p:spPr>
          <a:xfrm>
            <a:off x="106330" y="1737360"/>
            <a:ext cx="3383280" cy="3383280"/>
          </a:xfrm>
          <a:prstGeom prst="donut">
            <a:avLst>
              <a:gd name="adj" fmla="val 0"/>
            </a:avLst>
          </a:prstGeom>
          <a:ln w="6350">
            <a:solidFill>
              <a:srgbClr val="FF2F92"/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Circle: Hollow 20">
            <a:extLst>
              <a:ext uri="{FF2B5EF4-FFF2-40B4-BE49-F238E27FC236}">
                <a16:creationId xmlns:a16="http://schemas.microsoft.com/office/drawing/2014/main" id="{89AE9028-556A-21A8-E39F-7093EF8A55E9}"/>
              </a:ext>
            </a:extLst>
          </p:cNvPr>
          <p:cNvSpPr/>
          <p:nvPr/>
        </p:nvSpPr>
        <p:spPr>
          <a:xfrm>
            <a:off x="3842004" y="1175004"/>
            <a:ext cx="4507992" cy="4507992"/>
          </a:xfrm>
          <a:prstGeom prst="donut">
            <a:avLst>
              <a:gd name="adj" fmla="val 0"/>
            </a:avLst>
          </a:prstGeom>
          <a:ln w="6350">
            <a:solidFill>
              <a:srgbClr val="FF2F92"/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4D6D4141-001B-99B8-B084-7D8C0E59BA97}"/>
              </a:ext>
            </a:extLst>
          </p:cNvPr>
          <p:cNvCxnSpPr>
            <a:cxnSpLocks/>
          </p:cNvCxnSpPr>
          <p:nvPr/>
        </p:nvCxnSpPr>
        <p:spPr>
          <a:xfrm flipH="1" flipV="1">
            <a:off x="6096000" y="0"/>
            <a:ext cx="6096000" cy="3429000"/>
          </a:xfrm>
          <a:prstGeom prst="line">
            <a:avLst/>
          </a:prstGeom>
          <a:ln w="6350">
            <a:solidFill>
              <a:srgbClr val="FF2F9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5F68832D-BC3C-1EAC-91BC-6FB1BCE585FB}"/>
              </a:ext>
            </a:extLst>
          </p:cNvPr>
          <p:cNvCxnSpPr/>
          <p:nvPr/>
        </p:nvCxnSpPr>
        <p:spPr>
          <a:xfrm flipH="1">
            <a:off x="6096000" y="3429000"/>
            <a:ext cx="6096000" cy="3429000"/>
          </a:xfrm>
          <a:prstGeom prst="line">
            <a:avLst/>
          </a:prstGeom>
          <a:ln>
            <a:solidFill>
              <a:srgbClr val="FF2F9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D61D76EB-B0E3-3EF1-4CF9-03CF75D5A567}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6096000" cy="3429000"/>
          </a:xfrm>
          <a:prstGeom prst="line">
            <a:avLst/>
          </a:prstGeom>
          <a:ln w="6350">
            <a:solidFill>
              <a:srgbClr val="FF2F9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875E9069-F93C-98D1-1E0D-E33D4794AC4E}"/>
              </a:ext>
            </a:extLst>
          </p:cNvPr>
          <p:cNvCxnSpPr>
            <a:cxnSpLocks/>
          </p:cNvCxnSpPr>
          <p:nvPr/>
        </p:nvCxnSpPr>
        <p:spPr>
          <a:xfrm flipH="1" flipV="1">
            <a:off x="0" y="3429000"/>
            <a:ext cx="6096000" cy="3429000"/>
          </a:xfrm>
          <a:prstGeom prst="line">
            <a:avLst/>
          </a:prstGeom>
          <a:ln>
            <a:solidFill>
              <a:srgbClr val="FF2F9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2311459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00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3AF5A37-F45F-EFEF-AB99-F33936AFB1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7F83ACD-B1D4-24DA-397C-A108E9861168}"/>
              </a:ext>
            </a:extLst>
          </p:cNvPr>
          <p:cNvSpPr/>
          <p:nvPr/>
        </p:nvSpPr>
        <p:spPr>
          <a:xfrm>
            <a:off x="914400" y="514350"/>
            <a:ext cx="10363200" cy="5829300"/>
          </a:xfrm>
          <a:prstGeom prst="rect">
            <a:avLst/>
          </a:prstGeom>
          <a:noFill/>
          <a:ln w="12700">
            <a:solidFill>
              <a:srgbClr val="C00000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FF335A14-47B3-88B6-6F62-5FAB63B9E03E}"/>
              </a:ext>
            </a:extLst>
          </p:cNvPr>
          <p:cNvCxnSpPr>
            <a:cxnSpLocks/>
          </p:cNvCxnSpPr>
          <p:nvPr/>
        </p:nvCxnSpPr>
        <p:spPr>
          <a:xfrm flipV="1">
            <a:off x="0" y="0"/>
            <a:ext cx="12192000" cy="6858000"/>
          </a:xfrm>
          <a:prstGeom prst="line">
            <a:avLst/>
          </a:prstGeom>
          <a:ln w="6350">
            <a:solidFill>
              <a:srgbClr val="C0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E98D46F-4980-2F77-1A37-B7B9454BBE31}"/>
              </a:ext>
            </a:extLst>
          </p:cNvPr>
          <p:cNvCxnSpPr>
            <a:cxnSpLocks/>
          </p:cNvCxnSpPr>
          <p:nvPr/>
        </p:nvCxnSpPr>
        <p:spPr>
          <a:xfrm>
            <a:off x="0" y="0"/>
            <a:ext cx="12192000" cy="6858000"/>
          </a:xfrm>
          <a:prstGeom prst="line">
            <a:avLst/>
          </a:prstGeom>
          <a:ln w="6350">
            <a:solidFill>
              <a:srgbClr val="C0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225CC51D-A99F-92EE-189B-AAF4F2365C8A}"/>
              </a:ext>
            </a:extLst>
          </p:cNvPr>
          <p:cNvCxnSpPr/>
          <p:nvPr/>
        </p:nvCxnSpPr>
        <p:spPr>
          <a:xfrm>
            <a:off x="0" y="3429000"/>
            <a:ext cx="12192000" cy="0"/>
          </a:xfrm>
          <a:prstGeom prst="line">
            <a:avLst/>
          </a:prstGeom>
          <a:ln w="6350">
            <a:solidFill>
              <a:srgbClr val="C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F25054E-7C4F-7EBE-B9C9-89B314024FF4}"/>
              </a:ext>
            </a:extLst>
          </p:cNvPr>
          <p:cNvCxnSpPr>
            <a:cxnSpLocks/>
          </p:cNvCxnSpPr>
          <p:nvPr/>
        </p:nvCxnSpPr>
        <p:spPr>
          <a:xfrm>
            <a:off x="6096000" y="0"/>
            <a:ext cx="0" cy="6858000"/>
          </a:xfrm>
          <a:prstGeom prst="line">
            <a:avLst/>
          </a:prstGeom>
          <a:ln w="6350">
            <a:solidFill>
              <a:srgbClr val="C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Circle: Hollow 14">
            <a:extLst>
              <a:ext uri="{FF2B5EF4-FFF2-40B4-BE49-F238E27FC236}">
                <a16:creationId xmlns:a16="http://schemas.microsoft.com/office/drawing/2014/main" id="{FE7E7499-B0FB-D658-6AD2-0F1A5C20C20A}"/>
              </a:ext>
            </a:extLst>
          </p:cNvPr>
          <p:cNvSpPr/>
          <p:nvPr/>
        </p:nvSpPr>
        <p:spPr>
          <a:xfrm>
            <a:off x="5319110" y="45720"/>
            <a:ext cx="6766560" cy="6766560"/>
          </a:xfrm>
          <a:prstGeom prst="donut">
            <a:avLst>
              <a:gd name="adj" fmla="val 0"/>
            </a:avLst>
          </a:prstGeom>
          <a:ln w="6350">
            <a:solidFill>
              <a:srgbClr val="C00000"/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" name="Circle: Hollow 16">
            <a:extLst>
              <a:ext uri="{FF2B5EF4-FFF2-40B4-BE49-F238E27FC236}">
                <a16:creationId xmlns:a16="http://schemas.microsoft.com/office/drawing/2014/main" id="{B7029E17-3B63-8C1A-2036-4678CF763898}"/>
              </a:ext>
            </a:extLst>
          </p:cNvPr>
          <p:cNvSpPr/>
          <p:nvPr/>
        </p:nvSpPr>
        <p:spPr>
          <a:xfrm>
            <a:off x="106330" y="45720"/>
            <a:ext cx="6766560" cy="6766560"/>
          </a:xfrm>
          <a:prstGeom prst="donut">
            <a:avLst>
              <a:gd name="adj" fmla="val 0"/>
            </a:avLst>
          </a:prstGeom>
          <a:ln w="6350">
            <a:solidFill>
              <a:srgbClr val="C00000"/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" name="Circle: Hollow 17">
            <a:extLst>
              <a:ext uri="{FF2B5EF4-FFF2-40B4-BE49-F238E27FC236}">
                <a16:creationId xmlns:a16="http://schemas.microsoft.com/office/drawing/2014/main" id="{110EE3CF-7257-EF37-69A4-7F7F1E54DCD8}"/>
              </a:ext>
            </a:extLst>
          </p:cNvPr>
          <p:cNvSpPr/>
          <p:nvPr/>
        </p:nvSpPr>
        <p:spPr>
          <a:xfrm>
            <a:off x="4404360" y="1737360"/>
            <a:ext cx="3383280" cy="3383280"/>
          </a:xfrm>
          <a:prstGeom prst="donut">
            <a:avLst>
              <a:gd name="adj" fmla="val 0"/>
            </a:avLst>
          </a:prstGeom>
          <a:ln w="6350">
            <a:solidFill>
              <a:srgbClr val="C00000"/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Circle: Hollow 18">
            <a:extLst>
              <a:ext uri="{FF2B5EF4-FFF2-40B4-BE49-F238E27FC236}">
                <a16:creationId xmlns:a16="http://schemas.microsoft.com/office/drawing/2014/main" id="{3E79F96E-2329-F1BA-403E-BB4DCEA3698C}"/>
              </a:ext>
            </a:extLst>
          </p:cNvPr>
          <p:cNvSpPr/>
          <p:nvPr/>
        </p:nvSpPr>
        <p:spPr>
          <a:xfrm>
            <a:off x="8702390" y="1737360"/>
            <a:ext cx="3383280" cy="3383280"/>
          </a:xfrm>
          <a:prstGeom prst="donut">
            <a:avLst>
              <a:gd name="adj" fmla="val 0"/>
            </a:avLst>
          </a:prstGeom>
          <a:ln w="6350">
            <a:solidFill>
              <a:srgbClr val="C00000"/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Circle: Hollow 19">
            <a:extLst>
              <a:ext uri="{FF2B5EF4-FFF2-40B4-BE49-F238E27FC236}">
                <a16:creationId xmlns:a16="http://schemas.microsoft.com/office/drawing/2014/main" id="{E549BF06-47C0-FC9F-0E61-E1A53FFD8B31}"/>
              </a:ext>
            </a:extLst>
          </p:cNvPr>
          <p:cNvSpPr/>
          <p:nvPr/>
        </p:nvSpPr>
        <p:spPr>
          <a:xfrm>
            <a:off x="106330" y="1737360"/>
            <a:ext cx="3383280" cy="3383280"/>
          </a:xfrm>
          <a:prstGeom prst="donut">
            <a:avLst>
              <a:gd name="adj" fmla="val 0"/>
            </a:avLst>
          </a:prstGeom>
          <a:ln w="6350">
            <a:solidFill>
              <a:srgbClr val="C00000"/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Circle: Hollow 20">
            <a:extLst>
              <a:ext uri="{FF2B5EF4-FFF2-40B4-BE49-F238E27FC236}">
                <a16:creationId xmlns:a16="http://schemas.microsoft.com/office/drawing/2014/main" id="{312311F0-880C-FDFE-5624-E8F5E336CBA4}"/>
              </a:ext>
            </a:extLst>
          </p:cNvPr>
          <p:cNvSpPr/>
          <p:nvPr/>
        </p:nvSpPr>
        <p:spPr>
          <a:xfrm>
            <a:off x="3842004" y="1175004"/>
            <a:ext cx="4507992" cy="4507992"/>
          </a:xfrm>
          <a:prstGeom prst="donut">
            <a:avLst>
              <a:gd name="adj" fmla="val 0"/>
            </a:avLst>
          </a:prstGeom>
          <a:ln w="6350">
            <a:solidFill>
              <a:srgbClr val="C00000"/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DE064A2B-B796-43A2-0B63-51C68D2B31A0}"/>
              </a:ext>
            </a:extLst>
          </p:cNvPr>
          <p:cNvCxnSpPr>
            <a:cxnSpLocks/>
          </p:cNvCxnSpPr>
          <p:nvPr/>
        </p:nvCxnSpPr>
        <p:spPr>
          <a:xfrm flipH="1" flipV="1">
            <a:off x="6096000" y="0"/>
            <a:ext cx="6096000" cy="3429000"/>
          </a:xfrm>
          <a:prstGeom prst="line">
            <a:avLst/>
          </a:prstGeom>
          <a:ln w="6350">
            <a:solidFill>
              <a:srgbClr val="C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635B5385-84D1-DCA8-5838-7815CB639B18}"/>
              </a:ext>
            </a:extLst>
          </p:cNvPr>
          <p:cNvCxnSpPr/>
          <p:nvPr/>
        </p:nvCxnSpPr>
        <p:spPr>
          <a:xfrm flipH="1">
            <a:off x="6096000" y="3429000"/>
            <a:ext cx="6096000" cy="342900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3D07C3C5-D601-403E-2C73-B7AAFF53211C}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6096000" cy="3429000"/>
          </a:xfrm>
          <a:prstGeom prst="line">
            <a:avLst/>
          </a:prstGeom>
          <a:ln w="6350">
            <a:solidFill>
              <a:srgbClr val="C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ADB0CE00-8BB4-7724-DDD2-0F7A474D7A41}"/>
              </a:ext>
            </a:extLst>
          </p:cNvPr>
          <p:cNvCxnSpPr>
            <a:cxnSpLocks/>
          </p:cNvCxnSpPr>
          <p:nvPr/>
        </p:nvCxnSpPr>
        <p:spPr>
          <a:xfrm flipH="1" flipV="1">
            <a:off x="0" y="3429000"/>
            <a:ext cx="6096000" cy="342900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125309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FC1CA21-0B8D-183F-574A-63196BE8D3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7F4101A-C4E6-6ED5-D7B5-FE2728270B0C}"/>
              </a:ext>
            </a:extLst>
          </p:cNvPr>
          <p:cNvSpPr/>
          <p:nvPr/>
        </p:nvSpPr>
        <p:spPr>
          <a:xfrm>
            <a:off x="914400" y="514350"/>
            <a:ext cx="10363200" cy="5829300"/>
          </a:xfrm>
          <a:prstGeom prst="rect">
            <a:avLst/>
          </a:prstGeom>
          <a:noFill/>
          <a:ln w="12700">
            <a:solidFill>
              <a:srgbClr val="D6D341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EA3E22A-343D-9564-1FD5-BE81ABF1D778}"/>
              </a:ext>
            </a:extLst>
          </p:cNvPr>
          <p:cNvCxnSpPr>
            <a:cxnSpLocks/>
          </p:cNvCxnSpPr>
          <p:nvPr/>
        </p:nvCxnSpPr>
        <p:spPr>
          <a:xfrm flipV="1">
            <a:off x="0" y="0"/>
            <a:ext cx="12192000" cy="6858000"/>
          </a:xfrm>
          <a:prstGeom prst="line">
            <a:avLst/>
          </a:prstGeom>
          <a:ln w="6350">
            <a:solidFill>
              <a:srgbClr val="D6D34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3C364C3-8848-A9CC-945A-63E4F00CAAEC}"/>
              </a:ext>
            </a:extLst>
          </p:cNvPr>
          <p:cNvCxnSpPr>
            <a:cxnSpLocks/>
          </p:cNvCxnSpPr>
          <p:nvPr/>
        </p:nvCxnSpPr>
        <p:spPr>
          <a:xfrm>
            <a:off x="0" y="0"/>
            <a:ext cx="12192000" cy="6858000"/>
          </a:xfrm>
          <a:prstGeom prst="line">
            <a:avLst/>
          </a:prstGeom>
          <a:ln w="6350">
            <a:solidFill>
              <a:srgbClr val="D6D34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32D6BEB-6DBD-F1C0-7AFC-EA16C87F8AEE}"/>
              </a:ext>
            </a:extLst>
          </p:cNvPr>
          <p:cNvCxnSpPr/>
          <p:nvPr/>
        </p:nvCxnSpPr>
        <p:spPr>
          <a:xfrm>
            <a:off x="0" y="3429000"/>
            <a:ext cx="12192000" cy="0"/>
          </a:xfrm>
          <a:prstGeom prst="line">
            <a:avLst/>
          </a:prstGeom>
          <a:ln w="6350">
            <a:solidFill>
              <a:srgbClr val="D6D34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FC02DB1-DD4B-8106-04DE-AA2E6948A04F}"/>
              </a:ext>
            </a:extLst>
          </p:cNvPr>
          <p:cNvCxnSpPr>
            <a:cxnSpLocks/>
          </p:cNvCxnSpPr>
          <p:nvPr/>
        </p:nvCxnSpPr>
        <p:spPr>
          <a:xfrm>
            <a:off x="6096000" y="0"/>
            <a:ext cx="0" cy="6858000"/>
          </a:xfrm>
          <a:prstGeom prst="line">
            <a:avLst/>
          </a:prstGeom>
          <a:ln w="6350">
            <a:solidFill>
              <a:srgbClr val="D6D34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Circle: Hollow 14">
            <a:extLst>
              <a:ext uri="{FF2B5EF4-FFF2-40B4-BE49-F238E27FC236}">
                <a16:creationId xmlns:a16="http://schemas.microsoft.com/office/drawing/2014/main" id="{72A8BB4F-15BC-4DAB-51CF-78BE3312FAED}"/>
              </a:ext>
            </a:extLst>
          </p:cNvPr>
          <p:cNvSpPr/>
          <p:nvPr/>
        </p:nvSpPr>
        <p:spPr>
          <a:xfrm>
            <a:off x="5319110" y="45720"/>
            <a:ext cx="6766560" cy="6766560"/>
          </a:xfrm>
          <a:prstGeom prst="donut">
            <a:avLst>
              <a:gd name="adj" fmla="val 0"/>
            </a:avLst>
          </a:prstGeom>
          <a:ln w="6350">
            <a:solidFill>
              <a:srgbClr val="D6D341"/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" name="Circle: Hollow 16">
            <a:extLst>
              <a:ext uri="{FF2B5EF4-FFF2-40B4-BE49-F238E27FC236}">
                <a16:creationId xmlns:a16="http://schemas.microsoft.com/office/drawing/2014/main" id="{2D38DFF8-E673-3F2B-3A29-3C66828698A3}"/>
              </a:ext>
            </a:extLst>
          </p:cNvPr>
          <p:cNvSpPr/>
          <p:nvPr/>
        </p:nvSpPr>
        <p:spPr>
          <a:xfrm>
            <a:off x="106330" y="45720"/>
            <a:ext cx="6766560" cy="6766560"/>
          </a:xfrm>
          <a:prstGeom prst="donut">
            <a:avLst>
              <a:gd name="adj" fmla="val 0"/>
            </a:avLst>
          </a:prstGeom>
          <a:ln w="6350">
            <a:solidFill>
              <a:srgbClr val="D6D341"/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" name="Circle: Hollow 17">
            <a:extLst>
              <a:ext uri="{FF2B5EF4-FFF2-40B4-BE49-F238E27FC236}">
                <a16:creationId xmlns:a16="http://schemas.microsoft.com/office/drawing/2014/main" id="{D167486B-8B8D-AF3B-7A6A-3161C477BEAE}"/>
              </a:ext>
            </a:extLst>
          </p:cNvPr>
          <p:cNvSpPr/>
          <p:nvPr/>
        </p:nvSpPr>
        <p:spPr>
          <a:xfrm>
            <a:off x="4404360" y="1737360"/>
            <a:ext cx="3383280" cy="3383280"/>
          </a:xfrm>
          <a:prstGeom prst="donut">
            <a:avLst>
              <a:gd name="adj" fmla="val 0"/>
            </a:avLst>
          </a:prstGeom>
          <a:ln w="6350">
            <a:solidFill>
              <a:srgbClr val="D6D341"/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Circle: Hollow 18">
            <a:extLst>
              <a:ext uri="{FF2B5EF4-FFF2-40B4-BE49-F238E27FC236}">
                <a16:creationId xmlns:a16="http://schemas.microsoft.com/office/drawing/2014/main" id="{E23592ED-427E-3826-851C-5AD5F91D65AB}"/>
              </a:ext>
            </a:extLst>
          </p:cNvPr>
          <p:cNvSpPr/>
          <p:nvPr/>
        </p:nvSpPr>
        <p:spPr>
          <a:xfrm>
            <a:off x="8702390" y="1737360"/>
            <a:ext cx="3383280" cy="3383280"/>
          </a:xfrm>
          <a:prstGeom prst="donut">
            <a:avLst>
              <a:gd name="adj" fmla="val 0"/>
            </a:avLst>
          </a:prstGeom>
          <a:ln w="6350">
            <a:solidFill>
              <a:srgbClr val="D6D341"/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Circle: Hollow 19">
            <a:extLst>
              <a:ext uri="{FF2B5EF4-FFF2-40B4-BE49-F238E27FC236}">
                <a16:creationId xmlns:a16="http://schemas.microsoft.com/office/drawing/2014/main" id="{42D9516E-FEF7-2359-D3A1-327AF4E92EAC}"/>
              </a:ext>
            </a:extLst>
          </p:cNvPr>
          <p:cNvSpPr/>
          <p:nvPr/>
        </p:nvSpPr>
        <p:spPr>
          <a:xfrm>
            <a:off x="106330" y="1737360"/>
            <a:ext cx="3383280" cy="3383280"/>
          </a:xfrm>
          <a:prstGeom prst="donut">
            <a:avLst>
              <a:gd name="adj" fmla="val 0"/>
            </a:avLst>
          </a:prstGeom>
          <a:ln w="6350">
            <a:solidFill>
              <a:srgbClr val="D6D341"/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Circle: Hollow 20">
            <a:extLst>
              <a:ext uri="{FF2B5EF4-FFF2-40B4-BE49-F238E27FC236}">
                <a16:creationId xmlns:a16="http://schemas.microsoft.com/office/drawing/2014/main" id="{0552DEA1-2469-0423-A0CC-A910CA054C92}"/>
              </a:ext>
            </a:extLst>
          </p:cNvPr>
          <p:cNvSpPr/>
          <p:nvPr/>
        </p:nvSpPr>
        <p:spPr>
          <a:xfrm>
            <a:off x="3842004" y="1175004"/>
            <a:ext cx="4507992" cy="4507992"/>
          </a:xfrm>
          <a:prstGeom prst="donut">
            <a:avLst>
              <a:gd name="adj" fmla="val 0"/>
            </a:avLst>
          </a:prstGeom>
          <a:ln w="6350">
            <a:solidFill>
              <a:srgbClr val="D6D341"/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1344098F-15FD-D72C-CFE0-1EA94B8B8B60}"/>
              </a:ext>
            </a:extLst>
          </p:cNvPr>
          <p:cNvCxnSpPr>
            <a:cxnSpLocks/>
          </p:cNvCxnSpPr>
          <p:nvPr/>
        </p:nvCxnSpPr>
        <p:spPr>
          <a:xfrm flipH="1" flipV="1">
            <a:off x="6096000" y="0"/>
            <a:ext cx="6096000" cy="3429000"/>
          </a:xfrm>
          <a:prstGeom prst="line">
            <a:avLst/>
          </a:prstGeom>
          <a:ln w="6350">
            <a:solidFill>
              <a:srgbClr val="D6D34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73F3ED32-A081-BA34-D3E1-894584449364}"/>
              </a:ext>
            </a:extLst>
          </p:cNvPr>
          <p:cNvCxnSpPr/>
          <p:nvPr/>
        </p:nvCxnSpPr>
        <p:spPr>
          <a:xfrm flipH="1">
            <a:off x="6096000" y="3429000"/>
            <a:ext cx="6096000" cy="3429000"/>
          </a:xfrm>
          <a:prstGeom prst="line">
            <a:avLst/>
          </a:prstGeom>
          <a:ln>
            <a:solidFill>
              <a:srgbClr val="D6D34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A39A2D08-C1C5-048C-DE29-04A0333F0B9B}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6096000" cy="3429000"/>
          </a:xfrm>
          <a:prstGeom prst="line">
            <a:avLst/>
          </a:prstGeom>
          <a:ln w="6350">
            <a:solidFill>
              <a:srgbClr val="D6D34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799FFBB6-8685-4DE5-D1A1-8F7064BAB064}"/>
              </a:ext>
            </a:extLst>
          </p:cNvPr>
          <p:cNvCxnSpPr>
            <a:cxnSpLocks/>
          </p:cNvCxnSpPr>
          <p:nvPr/>
        </p:nvCxnSpPr>
        <p:spPr>
          <a:xfrm flipH="1" flipV="1">
            <a:off x="0" y="3429000"/>
            <a:ext cx="6096000" cy="3429000"/>
          </a:xfrm>
          <a:prstGeom prst="line">
            <a:avLst/>
          </a:prstGeom>
          <a:ln>
            <a:solidFill>
              <a:srgbClr val="D6D34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526317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7C093CD-C3E0-D4AA-C8CF-219E10699C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715AC95-482D-9A02-E38C-44DDBF8C11B0}"/>
              </a:ext>
            </a:extLst>
          </p:cNvPr>
          <p:cNvSpPr/>
          <p:nvPr/>
        </p:nvSpPr>
        <p:spPr>
          <a:xfrm>
            <a:off x="914400" y="514350"/>
            <a:ext cx="10363200" cy="5829300"/>
          </a:xfrm>
          <a:prstGeom prst="rect">
            <a:avLst/>
          </a:prstGeom>
          <a:noFill/>
          <a:ln w="12700">
            <a:solidFill>
              <a:schemeClr val="bg1">
                <a:lumMod val="95000"/>
              </a:schemeClr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F9003B1C-D38D-4764-8A71-8E8287967C95}"/>
              </a:ext>
            </a:extLst>
          </p:cNvPr>
          <p:cNvCxnSpPr>
            <a:cxnSpLocks/>
          </p:cNvCxnSpPr>
          <p:nvPr/>
        </p:nvCxnSpPr>
        <p:spPr>
          <a:xfrm flipV="1">
            <a:off x="0" y="0"/>
            <a:ext cx="12192000" cy="6858000"/>
          </a:xfrm>
          <a:prstGeom prst="line">
            <a:avLst/>
          </a:prstGeom>
          <a:ln w="6350">
            <a:solidFill>
              <a:schemeClr val="bg1">
                <a:lumMod val="95000"/>
              </a:schemeClr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D3C0294-A4F5-7760-40F1-D97A774589ED}"/>
              </a:ext>
            </a:extLst>
          </p:cNvPr>
          <p:cNvCxnSpPr>
            <a:cxnSpLocks/>
          </p:cNvCxnSpPr>
          <p:nvPr/>
        </p:nvCxnSpPr>
        <p:spPr>
          <a:xfrm>
            <a:off x="0" y="0"/>
            <a:ext cx="12192000" cy="6858000"/>
          </a:xfrm>
          <a:prstGeom prst="line">
            <a:avLst/>
          </a:prstGeom>
          <a:ln w="6350">
            <a:solidFill>
              <a:schemeClr val="bg1">
                <a:lumMod val="95000"/>
              </a:schemeClr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6669572-F9E7-4F3D-1C40-142278D9E2D1}"/>
              </a:ext>
            </a:extLst>
          </p:cNvPr>
          <p:cNvCxnSpPr/>
          <p:nvPr/>
        </p:nvCxnSpPr>
        <p:spPr>
          <a:xfrm>
            <a:off x="0" y="3429000"/>
            <a:ext cx="12192000" cy="0"/>
          </a:xfrm>
          <a:prstGeom prst="line">
            <a:avLst/>
          </a:prstGeom>
          <a:ln w="6350">
            <a:solidFill>
              <a:schemeClr val="bg1">
                <a:lumMod val="9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52E3436-85A7-5AB3-BE5B-5DC87A36D3AF}"/>
              </a:ext>
            </a:extLst>
          </p:cNvPr>
          <p:cNvCxnSpPr>
            <a:cxnSpLocks/>
          </p:cNvCxnSpPr>
          <p:nvPr/>
        </p:nvCxnSpPr>
        <p:spPr>
          <a:xfrm>
            <a:off x="6096000" y="0"/>
            <a:ext cx="0" cy="6858000"/>
          </a:xfrm>
          <a:prstGeom prst="line">
            <a:avLst/>
          </a:prstGeom>
          <a:ln w="6350">
            <a:solidFill>
              <a:schemeClr val="bg1">
                <a:lumMod val="9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Circle: Hollow 14">
            <a:extLst>
              <a:ext uri="{FF2B5EF4-FFF2-40B4-BE49-F238E27FC236}">
                <a16:creationId xmlns:a16="http://schemas.microsoft.com/office/drawing/2014/main" id="{8F11CA76-1911-3FDE-6091-26675D86788B}"/>
              </a:ext>
            </a:extLst>
          </p:cNvPr>
          <p:cNvSpPr/>
          <p:nvPr/>
        </p:nvSpPr>
        <p:spPr>
          <a:xfrm>
            <a:off x="5319110" y="45720"/>
            <a:ext cx="6766560" cy="6766560"/>
          </a:xfrm>
          <a:prstGeom prst="donut">
            <a:avLst>
              <a:gd name="adj" fmla="val 0"/>
            </a:avLst>
          </a:prstGeom>
          <a:ln w="6350">
            <a:solidFill>
              <a:schemeClr val="bg1">
                <a:lumMod val="95000"/>
              </a:schemeClr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" name="Circle: Hollow 16">
            <a:extLst>
              <a:ext uri="{FF2B5EF4-FFF2-40B4-BE49-F238E27FC236}">
                <a16:creationId xmlns:a16="http://schemas.microsoft.com/office/drawing/2014/main" id="{90582FF9-F129-C26D-765C-3B38D91CB9A8}"/>
              </a:ext>
            </a:extLst>
          </p:cNvPr>
          <p:cNvSpPr/>
          <p:nvPr/>
        </p:nvSpPr>
        <p:spPr>
          <a:xfrm>
            <a:off x="106330" y="45720"/>
            <a:ext cx="6766560" cy="6766560"/>
          </a:xfrm>
          <a:prstGeom prst="donut">
            <a:avLst>
              <a:gd name="adj" fmla="val 0"/>
            </a:avLst>
          </a:prstGeom>
          <a:ln w="6350">
            <a:solidFill>
              <a:schemeClr val="bg1">
                <a:lumMod val="95000"/>
              </a:schemeClr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" name="Circle: Hollow 17">
            <a:extLst>
              <a:ext uri="{FF2B5EF4-FFF2-40B4-BE49-F238E27FC236}">
                <a16:creationId xmlns:a16="http://schemas.microsoft.com/office/drawing/2014/main" id="{967261E3-5978-3C1C-6062-5648203514FB}"/>
              </a:ext>
            </a:extLst>
          </p:cNvPr>
          <p:cNvSpPr/>
          <p:nvPr/>
        </p:nvSpPr>
        <p:spPr>
          <a:xfrm>
            <a:off x="4404360" y="1737360"/>
            <a:ext cx="3383280" cy="3383280"/>
          </a:xfrm>
          <a:prstGeom prst="donut">
            <a:avLst>
              <a:gd name="adj" fmla="val 0"/>
            </a:avLst>
          </a:prstGeom>
          <a:ln w="6350">
            <a:solidFill>
              <a:schemeClr val="bg1">
                <a:lumMod val="95000"/>
              </a:schemeClr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Circle: Hollow 18">
            <a:extLst>
              <a:ext uri="{FF2B5EF4-FFF2-40B4-BE49-F238E27FC236}">
                <a16:creationId xmlns:a16="http://schemas.microsoft.com/office/drawing/2014/main" id="{C1FFA512-6F2C-2B99-C896-C00544874997}"/>
              </a:ext>
            </a:extLst>
          </p:cNvPr>
          <p:cNvSpPr/>
          <p:nvPr/>
        </p:nvSpPr>
        <p:spPr>
          <a:xfrm>
            <a:off x="8702390" y="1737360"/>
            <a:ext cx="3383280" cy="3383280"/>
          </a:xfrm>
          <a:prstGeom prst="donut">
            <a:avLst>
              <a:gd name="adj" fmla="val 0"/>
            </a:avLst>
          </a:prstGeom>
          <a:ln w="6350">
            <a:solidFill>
              <a:schemeClr val="bg1">
                <a:lumMod val="95000"/>
              </a:schemeClr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Circle: Hollow 19">
            <a:extLst>
              <a:ext uri="{FF2B5EF4-FFF2-40B4-BE49-F238E27FC236}">
                <a16:creationId xmlns:a16="http://schemas.microsoft.com/office/drawing/2014/main" id="{6B507AAC-C345-FD5E-00AA-4DA5C4A758A2}"/>
              </a:ext>
            </a:extLst>
          </p:cNvPr>
          <p:cNvSpPr/>
          <p:nvPr/>
        </p:nvSpPr>
        <p:spPr>
          <a:xfrm>
            <a:off x="106330" y="1737360"/>
            <a:ext cx="3383280" cy="3383280"/>
          </a:xfrm>
          <a:prstGeom prst="donut">
            <a:avLst>
              <a:gd name="adj" fmla="val 0"/>
            </a:avLst>
          </a:prstGeom>
          <a:ln w="6350">
            <a:solidFill>
              <a:schemeClr val="bg1">
                <a:lumMod val="95000"/>
              </a:schemeClr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Circle: Hollow 20">
            <a:extLst>
              <a:ext uri="{FF2B5EF4-FFF2-40B4-BE49-F238E27FC236}">
                <a16:creationId xmlns:a16="http://schemas.microsoft.com/office/drawing/2014/main" id="{C25679E3-D56E-C41A-1C0A-6B1F5D9ACA70}"/>
              </a:ext>
            </a:extLst>
          </p:cNvPr>
          <p:cNvSpPr/>
          <p:nvPr/>
        </p:nvSpPr>
        <p:spPr>
          <a:xfrm>
            <a:off x="3842004" y="1175004"/>
            <a:ext cx="4507992" cy="4507992"/>
          </a:xfrm>
          <a:prstGeom prst="donut">
            <a:avLst>
              <a:gd name="adj" fmla="val 0"/>
            </a:avLst>
          </a:prstGeom>
          <a:ln w="6350">
            <a:solidFill>
              <a:schemeClr val="bg1">
                <a:lumMod val="95000"/>
              </a:schemeClr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845971D3-0D0C-E25E-2DE0-55B57BEF970C}"/>
              </a:ext>
            </a:extLst>
          </p:cNvPr>
          <p:cNvCxnSpPr>
            <a:cxnSpLocks/>
          </p:cNvCxnSpPr>
          <p:nvPr/>
        </p:nvCxnSpPr>
        <p:spPr>
          <a:xfrm flipH="1" flipV="1">
            <a:off x="6096000" y="0"/>
            <a:ext cx="6096000" cy="3429000"/>
          </a:xfrm>
          <a:prstGeom prst="line">
            <a:avLst/>
          </a:prstGeom>
          <a:ln w="6350">
            <a:solidFill>
              <a:schemeClr val="bg1">
                <a:lumMod val="9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B5A872D0-DD15-63EB-2B69-01354E309289}"/>
              </a:ext>
            </a:extLst>
          </p:cNvPr>
          <p:cNvCxnSpPr/>
          <p:nvPr/>
        </p:nvCxnSpPr>
        <p:spPr>
          <a:xfrm flipH="1">
            <a:off x="6096000" y="3429000"/>
            <a:ext cx="6096000" cy="3429000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EE69654C-61D9-7B1D-3B6D-2DCD8C83B66D}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6096000" cy="3429000"/>
          </a:xfrm>
          <a:prstGeom prst="line">
            <a:avLst/>
          </a:prstGeom>
          <a:ln w="6350">
            <a:solidFill>
              <a:schemeClr val="bg1">
                <a:lumMod val="9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D0B7F534-58A6-C1A1-1B2B-7E6CB5CA4C4F}"/>
              </a:ext>
            </a:extLst>
          </p:cNvPr>
          <p:cNvCxnSpPr>
            <a:cxnSpLocks/>
          </p:cNvCxnSpPr>
          <p:nvPr/>
        </p:nvCxnSpPr>
        <p:spPr>
          <a:xfrm flipH="1" flipV="1">
            <a:off x="0" y="3429000"/>
            <a:ext cx="6096000" cy="3429000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992979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549234A-130A-D7C9-3EB4-8AA46EA0C6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B0F597D-71B4-F7F5-E6F6-C6E9EF1AD881}"/>
              </a:ext>
            </a:extLst>
          </p:cNvPr>
          <p:cNvSpPr/>
          <p:nvPr/>
        </p:nvSpPr>
        <p:spPr>
          <a:xfrm>
            <a:off x="914400" y="514350"/>
            <a:ext cx="10363200" cy="5829300"/>
          </a:xfrm>
          <a:prstGeom prst="rect">
            <a:avLst/>
          </a:prstGeom>
          <a:noFill/>
          <a:ln w="12700">
            <a:solidFill>
              <a:srgbClr val="00B050">
                <a:alpha val="50000"/>
              </a:srgbClr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16DBE975-DC02-9736-BC57-AC8294A7C1D2}"/>
              </a:ext>
            </a:extLst>
          </p:cNvPr>
          <p:cNvCxnSpPr>
            <a:cxnSpLocks/>
          </p:cNvCxnSpPr>
          <p:nvPr/>
        </p:nvCxnSpPr>
        <p:spPr>
          <a:xfrm flipV="1">
            <a:off x="0" y="0"/>
            <a:ext cx="12192000" cy="6858000"/>
          </a:xfrm>
          <a:prstGeom prst="line">
            <a:avLst/>
          </a:prstGeom>
          <a:ln w="6350">
            <a:solidFill>
              <a:srgbClr val="00B050">
                <a:alpha val="50000"/>
              </a:srgbClr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4562E90-FF5D-D3BD-BB36-D96808232FAC}"/>
              </a:ext>
            </a:extLst>
          </p:cNvPr>
          <p:cNvCxnSpPr>
            <a:cxnSpLocks/>
          </p:cNvCxnSpPr>
          <p:nvPr/>
        </p:nvCxnSpPr>
        <p:spPr>
          <a:xfrm>
            <a:off x="0" y="0"/>
            <a:ext cx="12192000" cy="6858000"/>
          </a:xfrm>
          <a:prstGeom prst="line">
            <a:avLst/>
          </a:prstGeom>
          <a:ln w="6350">
            <a:solidFill>
              <a:srgbClr val="00B050">
                <a:alpha val="50000"/>
              </a:srgbClr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9C9588A2-18AA-94F3-9ADC-2D77433D13C8}"/>
              </a:ext>
            </a:extLst>
          </p:cNvPr>
          <p:cNvCxnSpPr/>
          <p:nvPr/>
        </p:nvCxnSpPr>
        <p:spPr>
          <a:xfrm>
            <a:off x="0" y="3429000"/>
            <a:ext cx="12192000" cy="0"/>
          </a:xfrm>
          <a:prstGeom prst="line">
            <a:avLst/>
          </a:prstGeom>
          <a:ln w="6350">
            <a:solidFill>
              <a:srgbClr val="00B050">
                <a:alpha val="50000"/>
              </a:srgb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7DA9608-79FA-F88B-5B95-6E49AEA7C4F7}"/>
              </a:ext>
            </a:extLst>
          </p:cNvPr>
          <p:cNvCxnSpPr>
            <a:cxnSpLocks/>
          </p:cNvCxnSpPr>
          <p:nvPr/>
        </p:nvCxnSpPr>
        <p:spPr>
          <a:xfrm>
            <a:off x="6096000" y="0"/>
            <a:ext cx="0" cy="6858000"/>
          </a:xfrm>
          <a:prstGeom prst="line">
            <a:avLst/>
          </a:prstGeom>
          <a:ln w="6350">
            <a:solidFill>
              <a:srgbClr val="00B050">
                <a:alpha val="50000"/>
              </a:srgb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Circle: Hollow 14">
            <a:extLst>
              <a:ext uri="{FF2B5EF4-FFF2-40B4-BE49-F238E27FC236}">
                <a16:creationId xmlns:a16="http://schemas.microsoft.com/office/drawing/2014/main" id="{9FEB023F-6160-ACDA-6AE1-74F14AB74759}"/>
              </a:ext>
            </a:extLst>
          </p:cNvPr>
          <p:cNvSpPr/>
          <p:nvPr/>
        </p:nvSpPr>
        <p:spPr>
          <a:xfrm>
            <a:off x="5319110" y="45720"/>
            <a:ext cx="6766560" cy="6766560"/>
          </a:xfrm>
          <a:prstGeom prst="donut">
            <a:avLst>
              <a:gd name="adj" fmla="val 0"/>
            </a:avLst>
          </a:prstGeom>
          <a:ln w="6350">
            <a:solidFill>
              <a:srgbClr val="00B050">
                <a:alpha val="50000"/>
              </a:srgbClr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" name="Circle: Hollow 16">
            <a:extLst>
              <a:ext uri="{FF2B5EF4-FFF2-40B4-BE49-F238E27FC236}">
                <a16:creationId xmlns:a16="http://schemas.microsoft.com/office/drawing/2014/main" id="{AF36DF0E-29BB-BA13-8BED-2B3863FD148A}"/>
              </a:ext>
            </a:extLst>
          </p:cNvPr>
          <p:cNvSpPr/>
          <p:nvPr/>
        </p:nvSpPr>
        <p:spPr>
          <a:xfrm>
            <a:off x="106330" y="45720"/>
            <a:ext cx="6766560" cy="6766560"/>
          </a:xfrm>
          <a:prstGeom prst="donut">
            <a:avLst>
              <a:gd name="adj" fmla="val 0"/>
            </a:avLst>
          </a:prstGeom>
          <a:ln w="6350">
            <a:solidFill>
              <a:srgbClr val="00B050">
                <a:alpha val="50000"/>
              </a:srgbClr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" name="Circle: Hollow 17">
            <a:extLst>
              <a:ext uri="{FF2B5EF4-FFF2-40B4-BE49-F238E27FC236}">
                <a16:creationId xmlns:a16="http://schemas.microsoft.com/office/drawing/2014/main" id="{6C66AF08-8C29-F80E-4F41-498C9A8121C8}"/>
              </a:ext>
            </a:extLst>
          </p:cNvPr>
          <p:cNvSpPr/>
          <p:nvPr/>
        </p:nvSpPr>
        <p:spPr>
          <a:xfrm>
            <a:off x="4404360" y="1737360"/>
            <a:ext cx="3383280" cy="3383280"/>
          </a:xfrm>
          <a:prstGeom prst="donut">
            <a:avLst>
              <a:gd name="adj" fmla="val 0"/>
            </a:avLst>
          </a:prstGeom>
          <a:ln w="6350">
            <a:solidFill>
              <a:srgbClr val="00B050">
                <a:alpha val="50000"/>
              </a:srgbClr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Circle: Hollow 18">
            <a:extLst>
              <a:ext uri="{FF2B5EF4-FFF2-40B4-BE49-F238E27FC236}">
                <a16:creationId xmlns:a16="http://schemas.microsoft.com/office/drawing/2014/main" id="{BF8F71FF-A163-3112-CAF8-53E0F9587C76}"/>
              </a:ext>
            </a:extLst>
          </p:cNvPr>
          <p:cNvSpPr/>
          <p:nvPr/>
        </p:nvSpPr>
        <p:spPr>
          <a:xfrm>
            <a:off x="8702390" y="1737360"/>
            <a:ext cx="3383280" cy="3383280"/>
          </a:xfrm>
          <a:prstGeom prst="donut">
            <a:avLst>
              <a:gd name="adj" fmla="val 0"/>
            </a:avLst>
          </a:prstGeom>
          <a:ln w="6350">
            <a:solidFill>
              <a:srgbClr val="00B050">
                <a:alpha val="50000"/>
              </a:srgbClr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Circle: Hollow 19">
            <a:extLst>
              <a:ext uri="{FF2B5EF4-FFF2-40B4-BE49-F238E27FC236}">
                <a16:creationId xmlns:a16="http://schemas.microsoft.com/office/drawing/2014/main" id="{AC248096-40FA-611B-421A-6BFBE254BF64}"/>
              </a:ext>
            </a:extLst>
          </p:cNvPr>
          <p:cNvSpPr/>
          <p:nvPr/>
        </p:nvSpPr>
        <p:spPr>
          <a:xfrm>
            <a:off x="106330" y="1737360"/>
            <a:ext cx="3383280" cy="3383280"/>
          </a:xfrm>
          <a:prstGeom prst="donut">
            <a:avLst>
              <a:gd name="adj" fmla="val 0"/>
            </a:avLst>
          </a:prstGeom>
          <a:ln w="6350">
            <a:solidFill>
              <a:srgbClr val="00B050">
                <a:alpha val="50000"/>
              </a:srgbClr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Circle: Hollow 20">
            <a:extLst>
              <a:ext uri="{FF2B5EF4-FFF2-40B4-BE49-F238E27FC236}">
                <a16:creationId xmlns:a16="http://schemas.microsoft.com/office/drawing/2014/main" id="{DDBA2162-5F32-D574-6D97-F2DB793AD5A5}"/>
              </a:ext>
            </a:extLst>
          </p:cNvPr>
          <p:cNvSpPr/>
          <p:nvPr/>
        </p:nvSpPr>
        <p:spPr>
          <a:xfrm>
            <a:off x="3842004" y="1175004"/>
            <a:ext cx="4507992" cy="4507992"/>
          </a:xfrm>
          <a:prstGeom prst="donut">
            <a:avLst>
              <a:gd name="adj" fmla="val 0"/>
            </a:avLst>
          </a:prstGeom>
          <a:ln w="6350">
            <a:solidFill>
              <a:srgbClr val="00B050">
                <a:alpha val="50000"/>
              </a:srgbClr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2DB7B494-8499-3287-EC13-635CB20E98A8}"/>
              </a:ext>
            </a:extLst>
          </p:cNvPr>
          <p:cNvCxnSpPr>
            <a:cxnSpLocks/>
          </p:cNvCxnSpPr>
          <p:nvPr/>
        </p:nvCxnSpPr>
        <p:spPr>
          <a:xfrm flipH="1" flipV="1">
            <a:off x="6096000" y="0"/>
            <a:ext cx="6096000" cy="3429000"/>
          </a:xfrm>
          <a:prstGeom prst="line">
            <a:avLst/>
          </a:prstGeom>
          <a:ln w="6350">
            <a:solidFill>
              <a:srgbClr val="00B050">
                <a:alpha val="50000"/>
              </a:srgb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2DDB6F37-8CDC-1B2C-1241-94CBA673AD3B}"/>
              </a:ext>
            </a:extLst>
          </p:cNvPr>
          <p:cNvCxnSpPr/>
          <p:nvPr/>
        </p:nvCxnSpPr>
        <p:spPr>
          <a:xfrm flipH="1">
            <a:off x="6096000" y="3429000"/>
            <a:ext cx="6096000" cy="3429000"/>
          </a:xfrm>
          <a:prstGeom prst="line">
            <a:avLst/>
          </a:prstGeom>
          <a:ln>
            <a:solidFill>
              <a:srgbClr val="00B050">
                <a:alpha val="50000"/>
              </a:srgb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BC840EDE-5D3C-DA3C-4F2C-08BDD783AAE3}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6096000" cy="3429000"/>
          </a:xfrm>
          <a:prstGeom prst="line">
            <a:avLst/>
          </a:prstGeom>
          <a:ln w="6350">
            <a:solidFill>
              <a:srgbClr val="00B050">
                <a:alpha val="50000"/>
              </a:srgb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2BA54298-883F-3E99-E5A9-50D65BEC1EDA}"/>
              </a:ext>
            </a:extLst>
          </p:cNvPr>
          <p:cNvCxnSpPr>
            <a:cxnSpLocks/>
          </p:cNvCxnSpPr>
          <p:nvPr/>
        </p:nvCxnSpPr>
        <p:spPr>
          <a:xfrm flipH="1" flipV="1">
            <a:off x="0" y="3429000"/>
            <a:ext cx="6096000" cy="3429000"/>
          </a:xfrm>
          <a:prstGeom prst="line">
            <a:avLst/>
          </a:prstGeom>
          <a:ln>
            <a:solidFill>
              <a:srgbClr val="00B050">
                <a:alpha val="50000"/>
              </a:srgb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2742851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dkHorz">
          <a:fgClr>
            <a:schemeClr val="tx1"/>
          </a:fgClr>
          <a:bgClr>
            <a:schemeClr val="bg1"/>
          </a:bgClr>
        </a:patt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FB5F78C-52F8-7671-4076-D42F15CA7E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test screen with a test pattern&#10;&#10;AI-generated content may be incorrect.">
            <a:extLst>
              <a:ext uri="{FF2B5EF4-FFF2-40B4-BE49-F238E27FC236}">
                <a16:creationId xmlns:a16="http://schemas.microsoft.com/office/drawing/2014/main" id="{351016AB-329C-B1BA-B09F-E968D2C6BE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7475" y="0"/>
            <a:ext cx="85170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877024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C11588-657D-90F1-32BE-A874203A1C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153455-4AE7-EC76-1B35-10DA565066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932EAC-4E5A-C926-3F34-1D923C85667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29324C2-54B6-14FF-CCD6-404A4A5A51FE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4" name="Picture 13" descr="On air sign with the light on">
            <a:extLst>
              <a:ext uri="{FF2B5EF4-FFF2-40B4-BE49-F238E27FC236}">
                <a16:creationId xmlns:a16="http://schemas.microsoft.com/office/drawing/2014/main" id="{90CD25D0-0AB8-2B66-DCE9-75649B8EF5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2983" y="-524768"/>
            <a:ext cx="12277965" cy="7907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605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48000">
              <a:schemeClr val="bg2">
                <a:lumMod val="10000"/>
              </a:schemeClr>
            </a:gs>
            <a:gs pos="10000">
              <a:schemeClr val="tx1"/>
            </a:gs>
            <a:gs pos="90000">
              <a:schemeClr val="tx1"/>
            </a:gs>
            <a:gs pos="100000">
              <a:schemeClr val="tx1">
                <a:lumMod val="95000"/>
                <a:lumOff val="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2EBD700-0228-5249-E49D-6A1AD645A63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08000">
            <a:gradFill>
              <a:gsLst>
                <a:gs pos="0">
                  <a:schemeClr val="tx1"/>
                </a:gs>
                <a:gs pos="26000">
                  <a:srgbClr val="FF2F92"/>
                </a:gs>
                <a:gs pos="62000">
                  <a:schemeClr val="bg2">
                    <a:lumMod val="50000"/>
                  </a:schemeClr>
                </a:gs>
                <a:gs pos="100000">
                  <a:schemeClr val="bg2">
                    <a:lumMod val="1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57E3C16-05F9-250E-0639-0C6C86001124}"/>
              </a:ext>
            </a:extLst>
          </p:cNvPr>
          <p:cNvSpPr txBox="1"/>
          <p:nvPr/>
        </p:nvSpPr>
        <p:spPr>
          <a:xfrm>
            <a:off x="0" y="1363920"/>
            <a:ext cx="121920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FF2600"/>
                </a:solidFill>
              </a:rPr>
              <a:t>OVER SCHEDULED TIME</a:t>
            </a:r>
            <a:br>
              <a:rPr lang="en-US" sz="3600" dirty="0">
                <a:solidFill>
                  <a:srgbClr val="FF2600"/>
                </a:solidFill>
              </a:rPr>
            </a:br>
            <a:br>
              <a:rPr lang="en-US" sz="3600" dirty="0">
                <a:solidFill>
                  <a:srgbClr val="FF2600"/>
                </a:solidFill>
              </a:rPr>
            </a:br>
            <a:r>
              <a:rPr lang="en-US" sz="3600" b="1" dirty="0">
                <a:solidFill>
                  <a:srgbClr val="FF2600"/>
                </a:solidFill>
              </a:rPr>
              <a:t>PLEASE </a:t>
            </a:r>
            <a:br>
              <a:rPr lang="en-US" sz="3600" b="1" dirty="0">
                <a:solidFill>
                  <a:srgbClr val="FF2600"/>
                </a:solidFill>
              </a:rPr>
            </a:br>
            <a:br>
              <a:rPr lang="en-US" sz="3600" b="1" dirty="0">
                <a:solidFill>
                  <a:srgbClr val="FF2600"/>
                </a:solidFill>
              </a:rPr>
            </a:br>
            <a:r>
              <a:rPr lang="en-US" sz="4800" b="1" dirty="0">
                <a:solidFill>
                  <a:srgbClr val="FF2600"/>
                </a:solidFill>
              </a:rPr>
              <a:t>WRAP IT UP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D97C512-046D-7241-DB1A-11C5A9563D2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254000">
            <a:solidFill>
              <a:srgbClr val="FF0000">
                <a:alpha val="74967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Graphic 5" descr="Hourglass Finished with solid fill">
            <a:extLst>
              <a:ext uri="{FF2B5EF4-FFF2-40B4-BE49-F238E27FC236}">
                <a16:creationId xmlns:a16="http://schemas.microsoft.com/office/drawing/2014/main" id="{921DA6BD-1B17-4D1A-8EE7-650A20F4F8E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644474" y="5182928"/>
            <a:ext cx="903051" cy="903051"/>
          </a:xfrm>
          <a:prstGeom prst="rect">
            <a:avLst/>
          </a:prstGeom>
          <a:effectLst>
            <a:glow rad="50800">
              <a:srgbClr val="C00000">
                <a:alpha val="40000"/>
              </a:srgbClr>
            </a:glow>
          </a:effectLst>
        </p:spPr>
      </p:pic>
      <p:pic>
        <p:nvPicPr>
          <p:cNvPr id="19" name="Picture 18" descr="Arrows showing direction">
            <a:extLst>
              <a:ext uri="{FF2B5EF4-FFF2-40B4-BE49-F238E27FC236}">
                <a16:creationId xmlns:a16="http://schemas.microsoft.com/office/drawing/2014/main" id="{CBF9182F-91BF-DF77-7C6B-D3F10867AD5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5000"/>
          </a:blip>
          <a:stretch>
            <a:fillRect/>
          </a:stretch>
        </p:blipFill>
        <p:spPr>
          <a:xfrm>
            <a:off x="8067472" y="2139723"/>
            <a:ext cx="3871609" cy="2578552"/>
          </a:xfrm>
          <a:prstGeom prst="rect">
            <a:avLst/>
          </a:prstGeom>
          <a:effectLst>
            <a:softEdge rad="94366"/>
          </a:effectLst>
        </p:spPr>
      </p:pic>
      <p:pic>
        <p:nvPicPr>
          <p:cNvPr id="20" name="Picture 19" descr="Arrows showing direction">
            <a:extLst>
              <a:ext uri="{FF2B5EF4-FFF2-40B4-BE49-F238E27FC236}">
                <a16:creationId xmlns:a16="http://schemas.microsoft.com/office/drawing/2014/main" id="{EF5FC01F-AB31-F8D4-8D48-25217C14226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5000"/>
          </a:blip>
          <a:stretch>
            <a:fillRect/>
          </a:stretch>
        </p:blipFill>
        <p:spPr>
          <a:xfrm>
            <a:off x="252919" y="2139723"/>
            <a:ext cx="3871609" cy="2578552"/>
          </a:xfrm>
          <a:prstGeom prst="rect">
            <a:avLst/>
          </a:prstGeom>
          <a:effectLst>
            <a:softEdge rad="94366"/>
          </a:effectLst>
        </p:spPr>
      </p:pic>
    </p:spTree>
    <p:extLst>
      <p:ext uri="{BB962C8B-B14F-4D97-AF65-F5344CB8AC3E}">
        <p14:creationId xmlns:p14="http://schemas.microsoft.com/office/powerpoint/2010/main" val="2697638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repeatCount="indefinite" fill="hold" grpId="0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6" dur="5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C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0"/>
                            </p:stCondLst>
                            <p:childTnLst>
                              <p:par>
                                <p:cTn id="11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000"/>
                            </p:stCondLst>
                            <p:childTnLst>
                              <p:par>
                                <p:cTn id="17" presetID="28" presetClass="entr" presetSubtype="0" repeatCount="indefinite" fill="hold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8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8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48000">
              <a:schemeClr val="bg2">
                <a:lumMod val="10000"/>
              </a:schemeClr>
            </a:gs>
            <a:gs pos="7000">
              <a:schemeClr val="tx1"/>
            </a:gs>
            <a:gs pos="90000">
              <a:schemeClr val="tx1"/>
            </a:gs>
            <a:gs pos="100000">
              <a:schemeClr val="tx1">
                <a:lumMod val="95000"/>
                <a:lumOff val="5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5DDA5A5-F7F1-8592-2FFF-F66AACE923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97D6068-4FA4-5098-03EE-D9C6837BDBB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08000">
            <a:gradFill>
              <a:gsLst>
                <a:gs pos="0">
                  <a:srgbClr val="FF9300"/>
                </a:gs>
                <a:gs pos="7000">
                  <a:srgbClr val="FF2F92"/>
                </a:gs>
                <a:gs pos="62000">
                  <a:schemeClr val="bg2">
                    <a:lumMod val="50000"/>
                  </a:schemeClr>
                </a:gs>
                <a:gs pos="100000">
                  <a:schemeClr val="bg2">
                    <a:lumMod val="1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26A7AA8-9E33-97F4-65FC-D6ACD7203B85}"/>
              </a:ext>
            </a:extLst>
          </p:cNvPr>
          <p:cNvSpPr txBox="1"/>
          <p:nvPr/>
        </p:nvSpPr>
        <p:spPr>
          <a:xfrm>
            <a:off x="0" y="2146876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</a:rPr>
              <a:t>CUSTOM MESSAGE</a:t>
            </a:r>
            <a:endParaRPr lang="en-US" sz="4800" b="1" dirty="0">
              <a:solidFill>
                <a:schemeClr val="bg1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5EDAF07-AD9C-463B-BE70-0AA54312925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254000">
            <a:solidFill>
              <a:srgbClr val="FF0000">
                <a:alpha val="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1036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repeatCount="indefinite" fill="hold" grpId="0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6" dur="5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C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0"/>
                            </p:stCondLst>
                            <p:childTnLst>
                              <p:par>
                                <p:cTn id="8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48000">
              <a:schemeClr val="bg2">
                <a:lumMod val="10000"/>
              </a:schemeClr>
            </a:gs>
            <a:gs pos="7000">
              <a:schemeClr val="tx1"/>
            </a:gs>
            <a:gs pos="90000">
              <a:schemeClr val="tx1"/>
            </a:gs>
            <a:gs pos="100000">
              <a:schemeClr val="tx1">
                <a:lumMod val="95000"/>
                <a:lumOff val="5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92353B2-332A-78D7-BEAE-AED0016868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3631499-2E15-3164-B74E-B616351DC86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08000">
            <a:gradFill>
              <a:gsLst>
                <a:gs pos="0">
                  <a:schemeClr val="tx2">
                    <a:lumMod val="90000"/>
                    <a:lumOff val="10000"/>
                  </a:schemeClr>
                </a:gs>
                <a:gs pos="87000">
                  <a:srgbClr val="FFC000"/>
                </a:gs>
                <a:gs pos="99000">
                  <a:srgbClr val="00B050"/>
                </a:gs>
                <a:gs pos="75000">
                  <a:srgbClr val="FF2F92"/>
                </a:gs>
                <a:gs pos="34000">
                  <a:schemeClr val="bg2">
                    <a:lumMod val="5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EF81774-C2D4-7D24-DFE0-54478AD7687C}"/>
              </a:ext>
            </a:extLst>
          </p:cNvPr>
          <p:cNvSpPr txBox="1"/>
          <p:nvPr/>
        </p:nvSpPr>
        <p:spPr>
          <a:xfrm>
            <a:off x="0" y="2146876"/>
            <a:ext cx="1219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CUSTOM MESSAGE</a:t>
            </a:r>
            <a:b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NEXT CUE #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5CFB81C-0DE8-A303-9A74-04AB7683326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254000">
            <a:solidFill>
              <a:srgbClr val="FF0000">
                <a:alpha val="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F6F8D577-A4BD-E245-626F-D74DE1DD9B9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783093" y="5494080"/>
            <a:ext cx="625813" cy="625813"/>
          </a:xfrm>
          <a:prstGeom prst="rect">
            <a:avLst/>
          </a:prstGeom>
          <a:effectLst>
            <a:glow rad="50800">
              <a:srgbClr val="C00000">
                <a:alpha val="40000"/>
              </a:srgbClr>
            </a:glow>
          </a:effectLst>
        </p:spPr>
      </p:pic>
      <p:pic>
        <p:nvPicPr>
          <p:cNvPr id="7" name="Graphic 6" descr="Performance Curtains outline">
            <a:extLst>
              <a:ext uri="{FF2B5EF4-FFF2-40B4-BE49-F238E27FC236}">
                <a16:creationId xmlns:a16="http://schemas.microsoft.com/office/drawing/2014/main" id="{715648BC-D83C-71B5-100C-B3476D94F7F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026594" y="-722200"/>
            <a:ext cx="8138809" cy="8138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6733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" presetClass="emph" presetSubtype="2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12" dur="5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C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0"/>
                            </p:stCondLst>
                            <p:childTnLst>
                              <p:par>
                                <p:cTn id="14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6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20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100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81EC86-0907-9889-C5A0-C8659681A6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MGS Test Signal">
            <a:extLst>
              <a:ext uri="{FF2B5EF4-FFF2-40B4-BE49-F238E27FC236}">
                <a16:creationId xmlns:a16="http://schemas.microsoft.com/office/drawing/2014/main" id="{DB464E72-EB06-96B5-6F63-24D784239A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823129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142C3E2-7B7B-C7C4-1DB9-B38609C30E70}"/>
              </a:ext>
            </a:extLst>
          </p:cNvPr>
          <p:cNvSpPr txBox="1"/>
          <p:nvPr/>
        </p:nvSpPr>
        <p:spPr>
          <a:xfrm>
            <a:off x="4410723" y="3075057"/>
            <a:ext cx="336637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dirty="0">
                <a:hlinkClick r:id="rId3"/>
              </a:rPr>
              <a:t>zoom.us/test</a:t>
            </a:r>
            <a:endParaRPr lang="en-US" sz="40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4DA2F7C-8B6D-12E8-EC24-F3F197162E83}"/>
              </a:ext>
            </a:extLst>
          </p:cNvPr>
          <p:cNvSpPr txBox="1"/>
          <p:nvPr/>
        </p:nvSpPr>
        <p:spPr>
          <a:xfrm>
            <a:off x="2043304" y="4045917"/>
            <a:ext cx="810120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dirty="0">
                <a:hlinkClick r:id="rId4"/>
              </a:rPr>
              <a:t>devicetest.teams.microsoft.com</a:t>
            </a:r>
            <a:endParaRPr lang="en-US" sz="4000" dirty="0"/>
          </a:p>
        </p:txBody>
      </p:sp>
      <p:pic>
        <p:nvPicPr>
          <p:cNvPr id="7" name="Picture 6" descr="Friends in a video call">
            <a:extLst>
              <a:ext uri="{FF2B5EF4-FFF2-40B4-BE49-F238E27FC236}">
                <a16:creationId xmlns:a16="http://schemas.microsoft.com/office/drawing/2014/main" id="{28EE966E-BE7B-0073-48DB-2BBE0506D1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22155" y="716409"/>
            <a:ext cx="3143511" cy="2095674"/>
          </a:xfrm>
          <a:prstGeom prst="rect">
            <a:avLst/>
          </a:prstGeom>
        </p:spPr>
      </p:pic>
      <p:pic>
        <p:nvPicPr>
          <p:cNvPr id="10" name="Graphic 9" descr="Radio microphone outline">
            <a:extLst>
              <a:ext uri="{FF2B5EF4-FFF2-40B4-BE49-F238E27FC236}">
                <a16:creationId xmlns:a16="http://schemas.microsoft.com/office/drawing/2014/main" id="{65B1A309-22C2-6141-BFA2-DD06C7F4F48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265358" y="5227191"/>
            <a:ext cx="914400" cy="914400"/>
          </a:xfrm>
          <a:prstGeom prst="rect">
            <a:avLst/>
          </a:prstGeom>
        </p:spPr>
      </p:pic>
      <p:pic>
        <p:nvPicPr>
          <p:cNvPr id="4" name="Graphic 3" descr="Web cam outline">
            <a:extLst>
              <a:ext uri="{FF2B5EF4-FFF2-40B4-BE49-F238E27FC236}">
                <a16:creationId xmlns:a16="http://schemas.microsoft.com/office/drawing/2014/main" id="{5A451B87-0002-097F-B01B-4426E7C1B5E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012243" y="5227191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097475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Person holding sphere">
            <a:extLst>
              <a:ext uri="{FF2B5EF4-FFF2-40B4-BE49-F238E27FC236}">
                <a16:creationId xmlns:a16="http://schemas.microsoft.com/office/drawing/2014/main" id="{CE8B02BB-265F-AC5E-69F1-D348CFF57576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70000" contrast="-70000"/>
          </a:blip>
          <a:srcRect l="-3696" t="10905" r="11612" b="-30"/>
          <a:stretch/>
        </p:blipFill>
        <p:spPr>
          <a:xfrm>
            <a:off x="-508000" y="0"/>
            <a:ext cx="12762523" cy="686032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0F92593-9DD6-19CA-E4F2-6652E2824715}"/>
              </a:ext>
            </a:extLst>
          </p:cNvPr>
          <p:cNvSpPr txBox="1"/>
          <p:nvPr/>
        </p:nvSpPr>
        <p:spPr>
          <a:xfrm>
            <a:off x="5142523" y="221956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7EDFD4B-3346-5D7C-00BE-1F73DC32E823}"/>
              </a:ext>
            </a:extLst>
          </p:cNvPr>
          <p:cNvSpPr txBox="1"/>
          <p:nvPr/>
        </p:nvSpPr>
        <p:spPr>
          <a:xfrm>
            <a:off x="1719385" y="1850237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 err="1">
                <a:hlinkClick r:id="rId3"/>
              </a:rPr>
              <a:t>WalVisions</a:t>
            </a:r>
            <a:r>
              <a:rPr lang="en-US" dirty="0">
                <a:hlinkClick r:id="rId3"/>
              </a:rPr>
              <a:t> - Convergence Test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6738D80-AEB2-5724-699F-D53A7EAB6FC4}"/>
              </a:ext>
            </a:extLst>
          </p:cNvPr>
          <p:cNvSpPr txBox="1"/>
          <p:nvPr/>
        </p:nvSpPr>
        <p:spPr>
          <a:xfrm>
            <a:off x="1719385" y="2588901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 err="1">
                <a:hlinkClick r:id="rId4"/>
              </a:rPr>
              <a:t>WalVisions</a:t>
            </a:r>
            <a:r>
              <a:rPr lang="en-US" dirty="0">
                <a:hlinkClick r:id="rId4"/>
              </a:rPr>
              <a:t> - Alternating Pixel ON_OFF Pattern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915BD52-2468-F3CA-E985-4ED8DB4D15BD}"/>
              </a:ext>
            </a:extLst>
          </p:cNvPr>
          <p:cNvSpPr txBox="1"/>
          <p:nvPr/>
        </p:nvSpPr>
        <p:spPr>
          <a:xfrm>
            <a:off x="1719385" y="3327565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 err="1">
                <a:hlinkClick r:id="rId5"/>
              </a:rPr>
              <a:t>WalVisions</a:t>
            </a:r>
            <a:r>
              <a:rPr lang="en-US" dirty="0">
                <a:hlinkClick r:id="rId5"/>
              </a:rPr>
              <a:t> - Equal Level Pattern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89F40D2-084B-FF31-1855-D18C09B82537}"/>
              </a:ext>
            </a:extLst>
          </p:cNvPr>
          <p:cNvSpPr txBox="1"/>
          <p:nvPr/>
        </p:nvSpPr>
        <p:spPr>
          <a:xfrm>
            <a:off x="1719385" y="1111573"/>
            <a:ext cx="51908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Miscellaneous Test Pattern Links:</a:t>
            </a:r>
          </a:p>
        </p:txBody>
      </p:sp>
    </p:spTree>
    <p:extLst>
      <p:ext uri="{BB962C8B-B14F-4D97-AF65-F5344CB8AC3E}">
        <p14:creationId xmlns:p14="http://schemas.microsoft.com/office/powerpoint/2010/main" val="271028088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A9968B-2619-4F71-AB00-4C493E1208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80159" y="357809"/>
            <a:ext cx="7983110" cy="3080335"/>
          </a:xfrm>
        </p:spPr>
        <p:txBody>
          <a:bodyPr/>
          <a:lstStyle/>
          <a:p>
            <a:r>
              <a:rPr lang="en-US" dirty="0"/>
              <a:t>GFX 1</a:t>
            </a:r>
            <a:br>
              <a:rPr lang="en-US" dirty="0"/>
            </a:br>
            <a:r>
              <a:rPr lang="en-US" sz="4000" b="0" dirty="0">
                <a:latin typeface="Fahkwang" pitchFamily="2" charset="-34"/>
                <a:cs typeface="Fahkwang" pitchFamily="2" charset="-34"/>
              </a:rPr>
              <a:t>program</a:t>
            </a:r>
          </a:p>
        </p:txBody>
      </p:sp>
    </p:spTree>
    <p:extLst>
      <p:ext uri="{BB962C8B-B14F-4D97-AF65-F5344CB8AC3E}">
        <p14:creationId xmlns:p14="http://schemas.microsoft.com/office/powerpoint/2010/main" val="295540307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F243DF-1FE9-01BE-435F-1729F4AB3D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GFX 2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AF7377-87AF-3A8C-539C-8A9651F5DA3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/>
              <a:t>Notes</a:t>
            </a:r>
          </a:p>
        </p:txBody>
      </p:sp>
    </p:spTree>
    <p:extLst>
      <p:ext uri="{BB962C8B-B14F-4D97-AF65-F5344CB8AC3E}">
        <p14:creationId xmlns:p14="http://schemas.microsoft.com/office/powerpoint/2010/main" val="303781286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62000">
              <a:srgbClr val="004676">
                <a:lumMod val="53000"/>
              </a:srgbClr>
            </a:gs>
            <a:gs pos="34000">
              <a:schemeClr val="bg2">
                <a:lumMod val="10000"/>
              </a:schemeClr>
            </a:gs>
            <a:gs pos="10000">
              <a:schemeClr val="tx1"/>
            </a:gs>
            <a:gs pos="78000">
              <a:schemeClr val="tx1"/>
            </a:gs>
            <a:gs pos="100000">
              <a:schemeClr val="tx1">
                <a:lumMod val="95000"/>
                <a:lumOff val="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Earth from outer space">
            <a:extLst>
              <a:ext uri="{FF2B5EF4-FFF2-40B4-BE49-F238E27FC236}">
                <a16:creationId xmlns:a16="http://schemas.microsoft.com/office/drawing/2014/main" id="{4292BE76-43BC-8072-45D9-BB7779C8A4B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8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5" name="Picture 14" descr="A logo with blue circles and grey text&#10;&#10;AI-generated content may be incorrect.">
            <a:extLst>
              <a:ext uri="{FF2B5EF4-FFF2-40B4-BE49-F238E27FC236}">
                <a16:creationId xmlns:a16="http://schemas.microsoft.com/office/drawing/2014/main" id="{094AC7B5-C4E3-6367-7593-042E06AE7C3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32337" y="-1834663"/>
            <a:ext cx="10527326" cy="10527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5054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3D TRANSITION" val="Shnroll.p3d 0"/>
  <p:tag name="POWER3D OPTIONS" val="Fast "/>
</p:tagLst>
</file>

<file path=ppt/theme/theme1.xml><?xml version="1.0" encoding="utf-8"?>
<a:theme xmlns:a="http://schemas.openxmlformats.org/drawingml/2006/main" name="GradientVTI">
  <a:themeElements>
    <a:clrScheme name="Gradient">
      <a:dk1>
        <a:sysClr val="windowText" lastClr="000000"/>
      </a:dk1>
      <a:lt1>
        <a:sysClr val="window" lastClr="FFFFFF"/>
      </a:lt1>
      <a:dk2>
        <a:srgbClr val="10013F"/>
      </a:dk2>
      <a:lt2>
        <a:srgbClr val="F2F0FF"/>
      </a:lt2>
      <a:accent1>
        <a:srgbClr val="814DFF"/>
      </a:accent1>
      <a:accent2>
        <a:srgbClr val="243FFF"/>
      </a:accent2>
      <a:accent3>
        <a:srgbClr val="FF83B6"/>
      </a:accent3>
      <a:accent4>
        <a:srgbClr val="FF9022"/>
      </a:accent4>
      <a:accent5>
        <a:srgbClr val="FF1F85"/>
      </a:accent5>
      <a:accent6>
        <a:srgbClr val="1A98FF"/>
      </a:accent6>
      <a:hlink>
        <a:srgbClr val="0563C1"/>
      </a:hlink>
      <a:folHlink>
        <a:srgbClr val="954F72"/>
      </a:folHlink>
    </a:clrScheme>
    <a:fontScheme name="Univers">
      <a:majorFont>
        <a:latin typeface="Univers"/>
        <a:ea typeface=""/>
        <a:cs typeface=""/>
      </a:majorFont>
      <a:minorFont>
        <a:latin typeface="Univer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axy presentation_Win32_SL_V16" id="{36B34AD0-AFC2-468E-8620-6CFD159B149F}" vid="{ACCF8893-1A0E-437D-A612-1659D305EA1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FABD9919-8F5A-4B99-83E1-E90FE1DCF2E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2D646E0-DCC8-4209-B539-AA58186B682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0E87F72-70BF-43BC-A0D4-53665DC12672}">
  <ds:schemaRefs>
    <ds:schemaRef ds:uri="http://www.w3.org/XML/1998/namespace"/>
    <ds:schemaRef ds:uri="http://purl.org/dc/dcmitype/"/>
    <ds:schemaRef ds:uri="http://schemas.microsoft.com/office/2006/metadata/properties"/>
    <ds:schemaRef ds:uri="http://schemas.microsoft.com/sharepoint/v3"/>
    <ds:schemaRef ds:uri="http://schemas.microsoft.com/office/infopath/2007/PartnerControls"/>
    <ds:schemaRef ds:uri="http://purl.org/dc/elements/1.1/"/>
    <ds:schemaRef ds:uri="http://schemas.openxmlformats.org/package/2006/metadata/core-properties"/>
    <ds:schemaRef ds:uri="16c05727-aa75-4e4a-9b5f-8a80a1165891"/>
    <ds:schemaRef ds:uri="http://schemas.microsoft.com/office/2006/documentManagement/types"/>
    <ds:schemaRef ds:uri="230e9df3-be65-4c73-a93b-d1236ebd677e"/>
    <ds:schemaRef ds:uri="71af3243-3dd4-4a8d-8c0d-dd76da1f02a5"/>
    <ds:schemaRef ds:uri="http://purl.org/dc/terms/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4411</TotalTime>
  <Words>262</Words>
  <Application>Microsoft Macintosh PowerPoint</Application>
  <PresentationFormat>Widescreen</PresentationFormat>
  <Paragraphs>79</Paragraphs>
  <Slides>41</Slides>
  <Notes>35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7" baseType="lpstr">
      <vt:lpstr>Arial</vt:lpstr>
      <vt:lpstr>Calibri</vt:lpstr>
      <vt:lpstr>Fahkwang</vt:lpstr>
      <vt:lpstr>Segoe UI</vt:lpstr>
      <vt:lpstr>Univers</vt:lpstr>
      <vt:lpstr>GradientVTI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GFX 1 program</vt:lpstr>
      <vt:lpstr>GFX 2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Test Session</dc:title>
  <dc:subject>Test Patterns</dc:subject>
  <dc:creator>Mike Lederer;AIT-Dynamics LLC</dc:creator>
  <cp:lastModifiedBy>Mike</cp:lastModifiedBy>
  <cp:revision>180</cp:revision>
  <dcterms:created xsi:type="dcterms:W3CDTF">2025-03-31T08:12:54Z</dcterms:created>
  <dcterms:modified xsi:type="dcterms:W3CDTF">2026-10-06T05:07:32Z</dcterms:modified>
  <cp:category>AV</cp:category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